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59" r:id="rId5"/>
    <p:sldId id="260" r:id="rId6"/>
    <p:sldId id="268" r:id="rId7"/>
    <p:sldId id="265" r:id="rId8"/>
    <p:sldId id="266" r:id="rId9"/>
    <p:sldId id="267" r:id="rId10"/>
    <p:sldId id="262" r:id="rId11"/>
    <p:sldId id="263" r:id="rId1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1pPr>
    <a:lvl2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2pPr>
    <a:lvl3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3pPr>
    <a:lvl4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4pPr>
    <a:lvl5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5pPr>
    <a:lvl6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6pPr>
    <a:lvl7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7pPr>
    <a:lvl8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8pPr>
    <a:lvl9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8D8CB"/>
          </a:solidFill>
        </a:fill>
      </a:tcStyle>
    </a:wholeTbl>
    <a:band2H>
      <a:tcTxStyle/>
      <a:tcStyle>
        <a:tcBdr/>
        <a:fill>
          <a:solidFill>
            <a:srgbClr val="FCEC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ECFD0"/>
          </a:solidFill>
        </a:fill>
      </a:tcStyle>
    </a:wholeTbl>
    <a:band2H>
      <a:tcTxStyle/>
      <a:tcStyle>
        <a:tcBdr/>
        <a:fill>
          <a:solidFill>
            <a:srgbClr val="E8E9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7D4"/>
          </a:solidFill>
        </a:fill>
      </a:tcStyle>
    </a:wholeTbl>
    <a:band2H>
      <a:tcTxStyle/>
      <a:tcStyle>
        <a:tcBdr/>
        <a:fill>
          <a:solidFill>
            <a:srgbClr val="E9ECEB"/>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9" d="100"/>
          <a:sy n="89" d="100"/>
        </p:scale>
        <p:origin x="-403"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5" name="Shape 185"/>
          <p:cNvSpPr>
            <a:spLocks noGrp="1" noRot="1" noChangeAspect="1"/>
          </p:cNvSpPr>
          <p:nvPr>
            <p:ph type="sldImg"/>
          </p:nvPr>
        </p:nvSpPr>
        <p:spPr>
          <a:xfrm>
            <a:off x="1143000" y="685800"/>
            <a:ext cx="4572000" cy="3429000"/>
          </a:xfrm>
          <a:prstGeom prst="rect">
            <a:avLst/>
          </a:prstGeom>
        </p:spPr>
        <p:txBody>
          <a:bodyPr/>
          <a:lstStyle/>
          <a:p>
            <a:endParaRPr/>
          </a:p>
        </p:txBody>
      </p:sp>
      <p:sp>
        <p:nvSpPr>
          <p:cNvPr id="186" name="Shape 186"/>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951186177"/>
      </p:ext>
    </p:extLst>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4" name="Title Text"/>
          <p:cNvSpPr txBox="1">
            <a:spLocks noGrp="1"/>
          </p:cNvSpPr>
          <p:nvPr>
            <p:ph type="title"/>
          </p:nvPr>
        </p:nvSpPr>
        <p:spPr>
          <a:prstGeom prst="rect">
            <a:avLst/>
          </a:prstGeom>
        </p:spPr>
        <p:txBody>
          <a:bodyPr/>
          <a:lstStyle/>
          <a:p>
            <a:r>
              <a:t>Title Text</a:t>
            </a:r>
          </a:p>
        </p:txBody>
      </p:sp>
      <p:sp>
        <p:nvSpPr>
          <p:cNvPr id="15" name="Body Level One…"/>
          <p:cNvSpPr txBox="1">
            <a:spLocks noGrp="1"/>
          </p:cNvSpPr>
          <p:nvPr>
            <p:ph type="body" sz="quarter"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6" name="Picture Placeholder 24"/>
          <p:cNvSpPr>
            <a:spLocks noGrp="1"/>
          </p:cNvSpPr>
          <p:nvPr>
            <p:ph type="pic" idx="21"/>
          </p:nvPr>
        </p:nvSpPr>
        <p:spPr>
          <a:xfrm>
            <a:off x="448055" y="3081527"/>
            <a:ext cx="11265411" cy="3310131"/>
          </a:xfrm>
          <a:prstGeom prst="rect">
            <a:avLst/>
          </a:prstGeom>
        </p:spPr>
        <p:txBody>
          <a:bodyPr lIns="91439" tIns="45719" rIns="91439" bIns="45719" anchor="t">
            <a:noAutofit/>
          </a:bodyPr>
          <a:lstStyle/>
          <a:p>
            <a:endParaRPr/>
          </a:p>
        </p:txBody>
      </p:sp>
      <p:sp>
        <p:nvSpPr>
          <p:cNvPr id="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ummary">
    <p:spTree>
      <p:nvGrpSpPr>
        <p:cNvPr id="1" name=""/>
        <p:cNvGrpSpPr/>
        <p:nvPr/>
      </p:nvGrpSpPr>
      <p:grpSpPr>
        <a:xfrm>
          <a:off x="0" y="0"/>
          <a:ext cx="0" cy="0"/>
          <a:chOff x="0" y="0"/>
          <a:chExt cx="0" cy="0"/>
        </a:xfrm>
      </p:grpSpPr>
      <p:sp>
        <p:nvSpPr>
          <p:cNvPr id="114" name="Title Text"/>
          <p:cNvSpPr txBox="1">
            <a:spLocks noGrp="1"/>
          </p:cNvSpPr>
          <p:nvPr>
            <p:ph type="title"/>
          </p:nvPr>
        </p:nvSpPr>
        <p:spPr>
          <a:xfrm>
            <a:off x="581190" y="3986410"/>
            <a:ext cx="3568664" cy="1872391"/>
          </a:xfrm>
          <a:prstGeom prst="rect">
            <a:avLst/>
          </a:prstGeom>
        </p:spPr>
        <p:txBody>
          <a:bodyPr anchor="ctr"/>
          <a:lstStyle>
            <a:lvl1pPr algn="r">
              <a:defRPr>
                <a:solidFill>
                  <a:srgbClr val="3D3D3D"/>
                </a:solidFill>
              </a:defRPr>
            </a:lvl1pPr>
          </a:lstStyle>
          <a:p>
            <a:r>
              <a:t>Title Text</a:t>
            </a:r>
          </a:p>
        </p:txBody>
      </p:sp>
      <p:sp>
        <p:nvSpPr>
          <p:cNvPr id="115" name="Picture Placeholder 11"/>
          <p:cNvSpPr>
            <a:spLocks noGrp="1"/>
          </p:cNvSpPr>
          <p:nvPr>
            <p:ph type="pic" sz="quarter" idx="21"/>
          </p:nvPr>
        </p:nvSpPr>
        <p:spPr>
          <a:xfrm>
            <a:off x="448055" y="768094"/>
            <a:ext cx="2578611" cy="2816356"/>
          </a:xfrm>
          <a:prstGeom prst="rect">
            <a:avLst/>
          </a:prstGeom>
        </p:spPr>
        <p:txBody>
          <a:bodyPr lIns="91439" tIns="45719" rIns="91439" bIns="45719" anchor="t">
            <a:noAutofit/>
          </a:bodyPr>
          <a:lstStyle/>
          <a:p>
            <a:endParaRPr/>
          </a:p>
        </p:txBody>
      </p:sp>
      <p:sp>
        <p:nvSpPr>
          <p:cNvPr id="116" name="Picture Placeholder 11"/>
          <p:cNvSpPr>
            <a:spLocks noGrp="1"/>
          </p:cNvSpPr>
          <p:nvPr>
            <p:ph type="pic" sz="quarter" idx="22"/>
          </p:nvPr>
        </p:nvSpPr>
        <p:spPr>
          <a:xfrm>
            <a:off x="3352800" y="768094"/>
            <a:ext cx="2578608" cy="2816356"/>
          </a:xfrm>
          <a:prstGeom prst="rect">
            <a:avLst/>
          </a:prstGeom>
        </p:spPr>
        <p:txBody>
          <a:bodyPr lIns="91439" tIns="45719" rIns="91439" bIns="45719" anchor="t">
            <a:noAutofit/>
          </a:bodyPr>
          <a:lstStyle/>
          <a:p>
            <a:endParaRPr/>
          </a:p>
        </p:txBody>
      </p:sp>
      <p:sp>
        <p:nvSpPr>
          <p:cNvPr id="117" name="Picture Placeholder 11"/>
          <p:cNvSpPr>
            <a:spLocks noGrp="1"/>
          </p:cNvSpPr>
          <p:nvPr>
            <p:ph type="pic" sz="quarter" idx="23"/>
          </p:nvPr>
        </p:nvSpPr>
        <p:spPr>
          <a:xfrm>
            <a:off x="6257544" y="768094"/>
            <a:ext cx="2578608" cy="2816356"/>
          </a:xfrm>
          <a:prstGeom prst="rect">
            <a:avLst/>
          </a:prstGeom>
        </p:spPr>
        <p:txBody>
          <a:bodyPr lIns="91439" tIns="45719" rIns="91439" bIns="45719" anchor="t">
            <a:noAutofit/>
          </a:bodyPr>
          <a:lstStyle/>
          <a:p>
            <a:endParaRPr/>
          </a:p>
        </p:txBody>
      </p:sp>
      <p:sp>
        <p:nvSpPr>
          <p:cNvPr id="118" name="Picture Placeholder 11"/>
          <p:cNvSpPr>
            <a:spLocks noGrp="1"/>
          </p:cNvSpPr>
          <p:nvPr>
            <p:ph type="pic" sz="quarter" idx="24"/>
          </p:nvPr>
        </p:nvSpPr>
        <p:spPr>
          <a:xfrm>
            <a:off x="9162288" y="768094"/>
            <a:ext cx="2578608" cy="2816356"/>
          </a:xfrm>
          <a:prstGeom prst="rect">
            <a:avLst/>
          </a:prstGeom>
        </p:spPr>
        <p:txBody>
          <a:bodyPr lIns="91439" tIns="45719" rIns="91439" bIns="45719" anchor="t">
            <a:noAutofit/>
          </a:bodyPr>
          <a:lstStyle/>
          <a:p>
            <a:endParaRPr/>
          </a:p>
        </p:txBody>
      </p:sp>
      <p:sp>
        <p:nvSpPr>
          <p:cNvPr id="119" name="Body Level One…"/>
          <p:cNvSpPr txBox="1">
            <a:spLocks noGrp="1"/>
          </p:cNvSpPr>
          <p:nvPr>
            <p:ph type="body" sz="quarter" idx="1"/>
          </p:nvPr>
        </p:nvSpPr>
        <p:spPr>
          <a:xfrm>
            <a:off x="4520391" y="3956050"/>
            <a:ext cx="7225077" cy="1902749"/>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20"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Closing">
    <p:spTree>
      <p:nvGrpSpPr>
        <p:cNvPr id="1" name=""/>
        <p:cNvGrpSpPr/>
        <p:nvPr/>
      </p:nvGrpSpPr>
      <p:grpSpPr>
        <a:xfrm>
          <a:off x="0" y="0"/>
          <a:ext cx="0" cy="0"/>
          <a:chOff x="0" y="0"/>
          <a:chExt cx="0" cy="0"/>
        </a:xfrm>
      </p:grpSpPr>
      <p:sp>
        <p:nvSpPr>
          <p:cNvPr id="127" name="Rectangle 8"/>
          <p:cNvSpPr/>
          <p:nvPr/>
        </p:nvSpPr>
        <p:spPr>
          <a:xfrm>
            <a:off x="0" y="0"/>
            <a:ext cx="12192000" cy="6858000"/>
          </a:xfrm>
          <a:prstGeom prst="rect">
            <a:avLst/>
          </a:prstGeom>
          <a:solidFill>
            <a:srgbClr val="FFFFFF"/>
          </a:solidFill>
          <a:ln w="12700">
            <a:miter lim="400000"/>
          </a:ln>
        </p:spPr>
        <p:txBody>
          <a:bodyPr lIns="45718" tIns="45718" rIns="45718" bIns="45718"/>
          <a:lstStyle/>
          <a:p>
            <a:pPr>
              <a:defRPr>
                <a:latin typeface="Gill Sans MT"/>
                <a:ea typeface="Gill Sans MT"/>
                <a:cs typeface="Gill Sans MT"/>
                <a:sym typeface="Gill Sans MT"/>
              </a:defRPr>
            </a:pPr>
            <a:endParaRPr/>
          </a:p>
        </p:txBody>
      </p:sp>
      <p:sp>
        <p:nvSpPr>
          <p:cNvPr id="128" name="Rectangle 10"/>
          <p:cNvSpPr/>
          <p:nvPr/>
        </p:nvSpPr>
        <p:spPr>
          <a:xfrm>
            <a:off x="638619" y="457200"/>
            <a:ext cx="3511234" cy="91439"/>
          </a:xfrm>
          <a:prstGeom prst="rect">
            <a:avLst/>
          </a:prstGeom>
          <a:solidFill>
            <a:schemeClr val="accent1"/>
          </a:solidFill>
          <a:ln w="12700">
            <a:miter lim="400000"/>
          </a:ln>
        </p:spPr>
        <p:txBody>
          <a:bodyPr lIns="45718" tIns="45718" rIns="45718" bIns="45718"/>
          <a:lstStyle/>
          <a:p>
            <a:pPr>
              <a:defRPr>
                <a:latin typeface="Gill Sans MT"/>
                <a:ea typeface="Gill Sans MT"/>
                <a:cs typeface="Gill Sans MT"/>
                <a:sym typeface="Gill Sans MT"/>
              </a:defRPr>
            </a:pPr>
            <a:endParaRPr/>
          </a:p>
        </p:txBody>
      </p:sp>
      <p:sp>
        <p:nvSpPr>
          <p:cNvPr id="129" name="Title Text"/>
          <p:cNvSpPr txBox="1">
            <a:spLocks noGrp="1"/>
          </p:cNvSpPr>
          <p:nvPr>
            <p:ph type="title"/>
          </p:nvPr>
        </p:nvSpPr>
        <p:spPr>
          <a:xfrm>
            <a:off x="609905" y="702155"/>
            <a:ext cx="3568664" cy="1188723"/>
          </a:xfrm>
          <a:prstGeom prst="rect">
            <a:avLst/>
          </a:prstGeom>
        </p:spPr>
        <p:txBody>
          <a:bodyPr/>
          <a:lstStyle/>
          <a:p>
            <a:r>
              <a:t>Title Text</a:t>
            </a:r>
          </a:p>
        </p:txBody>
      </p:sp>
      <p:sp>
        <p:nvSpPr>
          <p:cNvPr id="130" name="Body Level One…"/>
          <p:cNvSpPr txBox="1">
            <a:spLocks noGrp="1"/>
          </p:cNvSpPr>
          <p:nvPr>
            <p:ph type="body" sz="quarter" idx="1"/>
          </p:nvPr>
        </p:nvSpPr>
        <p:spPr>
          <a:xfrm>
            <a:off x="609905" y="2340864"/>
            <a:ext cx="3568664" cy="363448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31" name="Picture Placeholder 12"/>
          <p:cNvSpPr>
            <a:spLocks noGrp="1"/>
          </p:cNvSpPr>
          <p:nvPr>
            <p:ph type="pic" idx="21"/>
          </p:nvPr>
        </p:nvSpPr>
        <p:spPr>
          <a:xfrm>
            <a:off x="4657344" y="0"/>
            <a:ext cx="7534658" cy="6858000"/>
          </a:xfrm>
          <a:prstGeom prst="rect">
            <a:avLst/>
          </a:prstGeom>
        </p:spPr>
        <p:txBody>
          <a:bodyPr lIns="91439" tIns="45719" rIns="91439" bIns="45719" anchor="t">
            <a:noAutofit/>
          </a:bodyPr>
          <a:lstStyle/>
          <a:p>
            <a:endParaRPr/>
          </a:p>
        </p:txBody>
      </p:sp>
      <p:sp>
        <p:nvSpPr>
          <p:cNvPr id="132"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139" name="Rectangle 7"/>
          <p:cNvSpPr/>
          <p:nvPr/>
        </p:nvSpPr>
        <p:spPr>
          <a:xfrm>
            <a:off x="447814" y="5141974"/>
            <a:ext cx="11290865" cy="1258830"/>
          </a:xfrm>
          <a:prstGeom prst="rect">
            <a:avLst/>
          </a:prstGeom>
          <a:solidFill>
            <a:schemeClr val="accent3"/>
          </a:solidFill>
          <a:ln w="12700">
            <a:miter lim="400000"/>
          </a:ln>
        </p:spPr>
        <p:txBody>
          <a:bodyPr lIns="45718" tIns="45718" rIns="45718" bIns="45718"/>
          <a:lstStyle/>
          <a:p>
            <a:pPr>
              <a:defRPr>
                <a:latin typeface="Gill Sans MT"/>
                <a:ea typeface="Gill Sans MT"/>
                <a:cs typeface="Gill Sans MT"/>
                <a:sym typeface="Gill Sans MT"/>
              </a:defRPr>
            </a:pPr>
            <a:endParaRPr/>
          </a:p>
        </p:txBody>
      </p:sp>
      <p:sp>
        <p:nvSpPr>
          <p:cNvPr id="140" name="Title Text"/>
          <p:cNvSpPr txBox="1">
            <a:spLocks noGrp="1"/>
          </p:cNvSpPr>
          <p:nvPr>
            <p:ph type="title"/>
          </p:nvPr>
        </p:nvSpPr>
        <p:spPr>
          <a:xfrm>
            <a:off x="581193" y="2393950"/>
            <a:ext cx="11029616" cy="2147467"/>
          </a:xfrm>
          <a:prstGeom prst="rect">
            <a:avLst/>
          </a:prstGeom>
        </p:spPr>
        <p:txBody>
          <a:bodyPr/>
          <a:lstStyle>
            <a:lvl1pPr>
              <a:defRPr sz="3600"/>
            </a:lvl1pPr>
          </a:lstStyle>
          <a:p>
            <a:r>
              <a:t>Title Text</a:t>
            </a:r>
          </a:p>
        </p:txBody>
      </p:sp>
      <p:sp>
        <p:nvSpPr>
          <p:cNvPr id="141" name="Body Level One…"/>
          <p:cNvSpPr txBox="1">
            <a:spLocks noGrp="1"/>
          </p:cNvSpPr>
          <p:nvPr>
            <p:ph type="body" sz="quarter" idx="1"/>
          </p:nvPr>
        </p:nvSpPr>
        <p:spPr>
          <a:xfrm>
            <a:off x="581190" y="4541415"/>
            <a:ext cx="11029619" cy="600559"/>
          </a:xfrm>
          <a:prstGeom prst="rect">
            <a:avLst/>
          </a:prstGeom>
        </p:spPr>
        <p:txBody>
          <a:bodyPr anchor="t"/>
          <a:lstStyle>
            <a:lvl1pPr>
              <a:defRPr cap="all">
                <a:solidFill>
                  <a:schemeClr val="accent1"/>
                </a:solidFill>
              </a:defRPr>
            </a:lvl1pPr>
            <a:lvl2pPr marL="0" indent="0">
              <a:buSzTx/>
              <a:buNone/>
              <a:defRPr cap="all">
                <a:solidFill>
                  <a:schemeClr val="accent1"/>
                </a:solidFill>
              </a:defRPr>
            </a:lvl2pPr>
            <a:lvl3pPr marL="0" indent="0">
              <a:buSzTx/>
              <a:buNone/>
              <a:defRPr cap="all">
                <a:solidFill>
                  <a:schemeClr val="accent1"/>
                </a:solidFill>
              </a:defRPr>
            </a:lvl3pPr>
            <a:lvl4pPr marL="0" indent="0">
              <a:buSzTx/>
              <a:buNone/>
              <a:defRPr cap="all">
                <a:solidFill>
                  <a:schemeClr val="accent1"/>
                </a:solidFill>
              </a:defRPr>
            </a:lvl4pPr>
            <a:lvl5pPr marL="0" indent="0">
              <a:buSzTx/>
              <a:buNone/>
              <a:defRPr cap="all">
                <a:solidFill>
                  <a:schemeClr val="accent1"/>
                </a:solidFill>
              </a:defRPr>
            </a:lvl5pPr>
          </a:lstStyle>
          <a:p>
            <a:r>
              <a:t>Body Level One</a:t>
            </a:r>
          </a:p>
          <a:p>
            <a:pPr lvl="1"/>
            <a:r>
              <a:t>Body Level Two</a:t>
            </a:r>
          </a:p>
          <a:p>
            <a:pPr lvl="2"/>
            <a:r>
              <a:t>Body Level Three</a:t>
            </a:r>
          </a:p>
          <a:p>
            <a:pPr lvl="3"/>
            <a:r>
              <a:t>Body Level Four</a:t>
            </a:r>
          </a:p>
          <a:p>
            <a:pPr lvl="4"/>
            <a:r>
              <a:t>Body Level Five</a:t>
            </a:r>
          </a:p>
        </p:txBody>
      </p:sp>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149" name="Title Text"/>
          <p:cNvSpPr txBox="1">
            <a:spLocks noGrp="1"/>
          </p:cNvSpPr>
          <p:nvPr>
            <p:ph type="title"/>
          </p:nvPr>
        </p:nvSpPr>
        <p:spPr>
          <a:xfrm>
            <a:off x="581193" y="729657"/>
            <a:ext cx="11029616" cy="988334"/>
          </a:xfrm>
          <a:prstGeom prst="rect">
            <a:avLst/>
          </a:prstGeom>
        </p:spPr>
        <p:txBody>
          <a:bodyPr/>
          <a:lstStyle/>
          <a:p>
            <a:r>
              <a:t>Title Text</a:t>
            </a:r>
          </a:p>
        </p:txBody>
      </p:sp>
      <p:sp>
        <p:nvSpPr>
          <p:cNvPr id="150" name="Body Level One…"/>
          <p:cNvSpPr txBox="1">
            <a:spLocks noGrp="1"/>
          </p:cNvSpPr>
          <p:nvPr>
            <p:ph type="body" sz="half" idx="1"/>
          </p:nvPr>
        </p:nvSpPr>
        <p:spPr>
          <a:xfrm>
            <a:off x="581193" y="2228001"/>
            <a:ext cx="5194769" cy="3633050"/>
          </a:xfrm>
          <a:prstGeom prst="rect">
            <a:avLst/>
          </a:prstGeom>
        </p:spPr>
        <p:txBody>
          <a:bodyPr/>
          <a:lstStyle>
            <a:lvl1pPr marL="305999" indent="-305999">
              <a:buClr>
                <a:schemeClr val="accent1"/>
              </a:buClr>
              <a:buSzPct val="92000"/>
              <a:buChar char="◼"/>
            </a:lvl1pPr>
            <a:lvl2pPr>
              <a:buClr>
                <a:schemeClr val="accent1"/>
              </a:buClr>
            </a:lvl2pPr>
            <a:lvl3pPr>
              <a:buClr>
                <a:schemeClr val="accent1"/>
              </a:buClr>
            </a:lvl3pPr>
            <a:lvl4pPr>
              <a:buClr>
                <a:schemeClr val="accent1"/>
              </a:buClr>
            </a:lvl4pPr>
            <a:lvl5pPr>
              <a:buClr>
                <a:schemeClr val="accent1"/>
              </a:buClr>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58"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165" name="Rectangle 8"/>
          <p:cNvSpPr/>
          <p:nvPr/>
        </p:nvSpPr>
        <p:spPr>
          <a:xfrm>
            <a:off x="447817" y="601199"/>
            <a:ext cx="3682723" cy="5815477"/>
          </a:xfrm>
          <a:prstGeom prst="rect">
            <a:avLst/>
          </a:prstGeom>
          <a:solidFill>
            <a:schemeClr val="accent3"/>
          </a:solidFill>
          <a:ln w="12700">
            <a:miter lim="400000"/>
          </a:ln>
        </p:spPr>
        <p:txBody>
          <a:bodyPr lIns="45718" tIns="45718" rIns="45718" bIns="45718"/>
          <a:lstStyle/>
          <a:p>
            <a:pPr>
              <a:defRPr>
                <a:latin typeface="Gill Sans MT"/>
                <a:ea typeface="Gill Sans MT"/>
                <a:cs typeface="Gill Sans MT"/>
                <a:sym typeface="Gill Sans MT"/>
              </a:defRPr>
            </a:pPr>
            <a:endParaRPr/>
          </a:p>
        </p:txBody>
      </p:sp>
      <p:sp>
        <p:nvSpPr>
          <p:cNvPr id="166" name="Title Text"/>
          <p:cNvSpPr txBox="1">
            <a:spLocks noGrp="1"/>
          </p:cNvSpPr>
          <p:nvPr>
            <p:ph type="title"/>
          </p:nvPr>
        </p:nvSpPr>
        <p:spPr>
          <a:xfrm>
            <a:off x="767857" y="933450"/>
            <a:ext cx="3031852" cy="1722422"/>
          </a:xfrm>
          <a:prstGeom prst="rect">
            <a:avLst/>
          </a:prstGeom>
        </p:spPr>
        <p:txBody>
          <a:bodyPr/>
          <a:lstStyle>
            <a:lvl1pPr>
              <a:defRPr sz="2400">
                <a:solidFill>
                  <a:srgbClr val="FFFFFF"/>
                </a:solidFill>
              </a:defRPr>
            </a:lvl1pPr>
          </a:lstStyle>
          <a:p>
            <a:r>
              <a:t>Title Text</a:t>
            </a:r>
          </a:p>
        </p:txBody>
      </p:sp>
      <p:sp>
        <p:nvSpPr>
          <p:cNvPr id="167" name="Body Level One…"/>
          <p:cNvSpPr txBox="1">
            <a:spLocks noGrp="1"/>
          </p:cNvSpPr>
          <p:nvPr>
            <p:ph type="body" sz="half" idx="1"/>
          </p:nvPr>
        </p:nvSpPr>
        <p:spPr>
          <a:xfrm>
            <a:off x="4900926" y="1179827"/>
            <a:ext cx="6650994" cy="4658220"/>
          </a:xfrm>
          <a:prstGeom prst="rect">
            <a:avLst/>
          </a:prstGeom>
        </p:spPr>
        <p:txBody>
          <a:bodyPr/>
          <a:lstStyle>
            <a:lvl1pPr marL="305999" indent="-305999">
              <a:buClr>
                <a:schemeClr val="accent1"/>
              </a:buClr>
              <a:buSzPct val="92000"/>
              <a:buChar char="◼"/>
              <a:defRPr sz="2000">
                <a:solidFill>
                  <a:srgbClr val="3D3D3D"/>
                </a:solidFill>
              </a:defRPr>
            </a:lvl1pPr>
            <a:lvl2pPr marL="663999" indent="-339997">
              <a:buClr>
                <a:schemeClr val="accent1"/>
              </a:buClr>
              <a:defRPr sz="2000">
                <a:solidFill>
                  <a:srgbClr val="3D3D3D"/>
                </a:solidFill>
              </a:defRPr>
            </a:lvl2pPr>
            <a:lvl3pPr marL="967498" indent="-337498">
              <a:buClr>
                <a:schemeClr val="accent1"/>
              </a:buClr>
              <a:defRPr sz="2000">
                <a:solidFill>
                  <a:srgbClr val="3D3D3D"/>
                </a:solidFill>
              </a:defRPr>
            </a:lvl3pPr>
            <a:lvl4pPr marL="1342285" indent="-334285">
              <a:buClr>
                <a:schemeClr val="accent1"/>
              </a:buClr>
              <a:defRPr sz="2000">
                <a:solidFill>
                  <a:srgbClr val="3D3D3D"/>
                </a:solidFill>
              </a:defRPr>
            </a:lvl4pPr>
            <a:lvl5pPr marL="1702285" indent="-334285">
              <a:buClr>
                <a:schemeClr val="accent1"/>
              </a:buClr>
              <a:defRPr sz="2000">
                <a:solidFill>
                  <a:srgbClr val="3D3D3D"/>
                </a:solidFill>
              </a:defRPr>
            </a:lvl5pPr>
          </a:lstStyle>
          <a:p>
            <a:r>
              <a:t>Body Level One</a:t>
            </a:r>
          </a:p>
          <a:p>
            <a:pPr lvl="1"/>
            <a:r>
              <a:t>Body Level Two</a:t>
            </a:r>
          </a:p>
          <a:p>
            <a:pPr lvl="2"/>
            <a:r>
              <a:t>Body Level Three</a:t>
            </a:r>
          </a:p>
          <a:p>
            <a:pPr lvl="3"/>
            <a:r>
              <a:t>Body Level Four</a:t>
            </a:r>
          </a:p>
          <a:p>
            <a:pPr lvl="4"/>
            <a:r>
              <a:t>Body Level Five</a:t>
            </a:r>
          </a:p>
        </p:txBody>
      </p:sp>
      <p:sp>
        <p:nvSpPr>
          <p:cNvPr id="168" name="Text Placeholder 3"/>
          <p:cNvSpPr>
            <a:spLocks noGrp="1"/>
          </p:cNvSpPr>
          <p:nvPr>
            <p:ph type="body" sz="quarter" idx="21"/>
          </p:nvPr>
        </p:nvSpPr>
        <p:spPr>
          <a:xfrm>
            <a:off x="767857" y="2836653"/>
            <a:ext cx="3031852" cy="3001393"/>
          </a:xfrm>
          <a:prstGeom prst="rect">
            <a:avLst/>
          </a:prstGeom>
        </p:spPr>
        <p:txBody>
          <a:bodyPr anchor="t"/>
          <a:lstStyle/>
          <a:p>
            <a:endParaRPr/>
          </a:p>
        </p:txBody>
      </p:sp>
      <p:sp>
        <p:nvSpPr>
          <p:cNvPr id="169" name="Slide Number"/>
          <p:cNvSpPr txBox="1">
            <a:spLocks noGrp="1"/>
          </p:cNvSpPr>
          <p:nvPr>
            <p:ph type="sldNum" sz="quarter" idx="2"/>
          </p:nvPr>
        </p:nvSpPr>
        <p:spPr>
          <a:xfrm>
            <a:off x="11379538" y="6523910"/>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176" name="Title Text"/>
          <p:cNvSpPr txBox="1">
            <a:spLocks noGrp="1"/>
          </p:cNvSpPr>
          <p:nvPr>
            <p:ph type="title"/>
          </p:nvPr>
        </p:nvSpPr>
        <p:spPr>
          <a:xfrm>
            <a:off x="581193" y="4693389"/>
            <a:ext cx="11029616" cy="566741"/>
          </a:xfrm>
          <a:prstGeom prst="rect">
            <a:avLst/>
          </a:prstGeom>
        </p:spPr>
        <p:txBody>
          <a:bodyPr/>
          <a:lstStyle>
            <a:lvl1pPr>
              <a:defRPr sz="2400"/>
            </a:lvl1pPr>
          </a:lstStyle>
          <a:p>
            <a:r>
              <a:t>Title Text</a:t>
            </a:r>
          </a:p>
        </p:txBody>
      </p:sp>
      <p:sp>
        <p:nvSpPr>
          <p:cNvPr id="177" name="Picture Placeholder 2"/>
          <p:cNvSpPr>
            <a:spLocks noGrp="1"/>
          </p:cNvSpPr>
          <p:nvPr>
            <p:ph type="pic" idx="21"/>
          </p:nvPr>
        </p:nvSpPr>
        <p:spPr>
          <a:xfrm>
            <a:off x="447815" y="641350"/>
            <a:ext cx="11290862" cy="3651249"/>
          </a:xfrm>
          <a:prstGeom prst="rect">
            <a:avLst/>
          </a:prstGeom>
        </p:spPr>
        <p:txBody>
          <a:bodyPr lIns="91439" tIns="45719" rIns="91439" bIns="45719" anchor="t">
            <a:noAutofit/>
          </a:bodyPr>
          <a:lstStyle/>
          <a:p>
            <a:endParaRPr/>
          </a:p>
        </p:txBody>
      </p:sp>
      <p:sp>
        <p:nvSpPr>
          <p:cNvPr id="178" name="Body Level One…"/>
          <p:cNvSpPr txBox="1">
            <a:spLocks noGrp="1"/>
          </p:cNvSpPr>
          <p:nvPr>
            <p:ph type="body" sz="quarter" idx="1"/>
          </p:nvPr>
        </p:nvSpPr>
        <p:spPr>
          <a:xfrm>
            <a:off x="581190" y="5260125"/>
            <a:ext cx="11029620" cy="998151"/>
          </a:xfrm>
          <a:prstGeom prst="rect">
            <a:avLst/>
          </a:prstGeom>
        </p:spPr>
        <p:txBody>
          <a:bodyPr anchor="t"/>
          <a:lstStyle>
            <a:lvl1pPr>
              <a:defRPr sz="1600"/>
            </a:lvl1pPr>
            <a:lvl2pPr marL="0" indent="0">
              <a:buSzTx/>
              <a:buNone/>
              <a:defRPr sz="1600"/>
            </a:lvl2pPr>
            <a:lvl3pPr marL="0" indent="0">
              <a:buSzTx/>
              <a:buNone/>
              <a:defRPr sz="1600"/>
            </a:lvl3pPr>
            <a:lvl4pPr marL="0" indent="0">
              <a:buSzTx/>
              <a:buNone/>
              <a:defRPr sz="1600"/>
            </a:lvl4pPr>
            <a:lvl5pPr marL="0" indent="0">
              <a:buSzTx/>
              <a:buNone/>
              <a:defRPr sz="1600"/>
            </a:lvl5pPr>
          </a:lstStyle>
          <a:p>
            <a:r>
              <a:t>Body Level One</a:t>
            </a:r>
          </a:p>
          <a:p>
            <a:pPr lvl="1"/>
            <a:r>
              <a:t>Body Level Two</a:t>
            </a:r>
          </a:p>
          <a:p>
            <a:pPr lvl="2"/>
            <a:r>
              <a:t>Body Level Three</a:t>
            </a:r>
          </a:p>
          <a:p>
            <a:pPr lvl="3"/>
            <a:r>
              <a:t>Body Level Four</a:t>
            </a:r>
          </a:p>
          <a:p>
            <a:pPr lvl="4"/>
            <a:r>
              <a:t>Body Level Five</a:t>
            </a:r>
          </a:p>
        </p:txBody>
      </p:sp>
      <p:sp>
        <p:nvSpPr>
          <p:cNvPr id="179"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24" name="Title Text"/>
          <p:cNvSpPr txBox="1">
            <a:spLocks noGrp="1"/>
          </p:cNvSpPr>
          <p:nvPr>
            <p:ph type="title"/>
          </p:nvPr>
        </p:nvSpPr>
        <p:spPr>
          <a:xfrm>
            <a:off x="581190" y="702155"/>
            <a:ext cx="3424142" cy="1500132"/>
          </a:xfrm>
          <a:prstGeom prst="rect">
            <a:avLst/>
          </a:prstGeom>
        </p:spPr>
        <p:txBody>
          <a:bodyPr/>
          <a:lstStyle/>
          <a:p>
            <a:r>
              <a:t>Title Text</a:t>
            </a:r>
          </a:p>
        </p:txBody>
      </p:sp>
      <p:sp>
        <p:nvSpPr>
          <p:cNvPr id="25" name="Body Level One…"/>
          <p:cNvSpPr txBox="1">
            <a:spLocks noGrp="1"/>
          </p:cNvSpPr>
          <p:nvPr>
            <p:ph type="body" sz="quarter" idx="1"/>
          </p:nvPr>
        </p:nvSpPr>
        <p:spPr>
          <a:xfrm>
            <a:off x="581193" y="2414788"/>
            <a:ext cx="3424138" cy="397577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6" name="Picture Placeholder 9"/>
          <p:cNvSpPr>
            <a:spLocks noGrp="1"/>
          </p:cNvSpPr>
          <p:nvPr>
            <p:ph type="pic" sz="half" idx="21"/>
          </p:nvPr>
        </p:nvSpPr>
        <p:spPr>
          <a:xfrm>
            <a:off x="4242815" y="640080"/>
            <a:ext cx="3703321" cy="5751577"/>
          </a:xfrm>
          <a:prstGeom prst="rect">
            <a:avLst/>
          </a:prstGeom>
        </p:spPr>
        <p:txBody>
          <a:bodyPr lIns="91439" tIns="45719" rIns="91439" bIns="45719" anchor="t">
            <a:noAutofit/>
          </a:bodyPr>
          <a:lstStyle/>
          <a:p>
            <a:endParaRPr/>
          </a:p>
        </p:txBody>
      </p:sp>
      <p:sp>
        <p:nvSpPr>
          <p:cNvPr id="27" name="Picture Placeholder 9"/>
          <p:cNvSpPr>
            <a:spLocks noGrp="1"/>
          </p:cNvSpPr>
          <p:nvPr>
            <p:ph type="pic" sz="half" idx="22"/>
          </p:nvPr>
        </p:nvSpPr>
        <p:spPr>
          <a:xfrm>
            <a:off x="8046718" y="640080"/>
            <a:ext cx="3703323" cy="5751577"/>
          </a:xfrm>
          <a:prstGeom prst="rect">
            <a:avLst/>
          </a:prstGeom>
        </p:spPr>
        <p:txBody>
          <a:bodyPr lIns="91439" tIns="45719" rIns="91439" bIns="45719" anchor="t">
            <a:noAutofit/>
          </a:bodyPr>
          <a:lstStyle/>
          <a:p>
            <a:endParaRPr/>
          </a:p>
        </p:txBody>
      </p:sp>
      <p:sp>
        <p:nvSpPr>
          <p:cNvPr id="28"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Introduction">
    <p:spTree>
      <p:nvGrpSpPr>
        <p:cNvPr id="1" name=""/>
        <p:cNvGrpSpPr/>
        <p:nvPr/>
      </p:nvGrpSpPr>
      <p:grpSpPr>
        <a:xfrm>
          <a:off x="0" y="0"/>
          <a:ext cx="0" cy="0"/>
          <a:chOff x="0" y="0"/>
          <a:chExt cx="0" cy="0"/>
        </a:xfrm>
      </p:grpSpPr>
      <p:sp>
        <p:nvSpPr>
          <p:cNvPr id="35" name="Title Text"/>
          <p:cNvSpPr txBox="1">
            <a:spLocks noGrp="1"/>
          </p:cNvSpPr>
          <p:nvPr>
            <p:ph type="title"/>
          </p:nvPr>
        </p:nvSpPr>
        <p:spPr>
          <a:xfrm>
            <a:off x="581190" y="730730"/>
            <a:ext cx="3475919" cy="1478341"/>
          </a:xfrm>
          <a:prstGeom prst="rect">
            <a:avLst/>
          </a:prstGeom>
        </p:spPr>
        <p:txBody>
          <a:bodyPr/>
          <a:lstStyle>
            <a:lvl1pPr>
              <a:defRPr>
                <a:solidFill>
                  <a:srgbClr val="3D3D3D"/>
                </a:solidFill>
              </a:defRPr>
            </a:lvl1pPr>
          </a:lstStyle>
          <a:p>
            <a:r>
              <a:t>Title Text</a:t>
            </a:r>
          </a:p>
        </p:txBody>
      </p:sp>
      <p:sp>
        <p:nvSpPr>
          <p:cNvPr id="36" name="Body Level One…"/>
          <p:cNvSpPr txBox="1">
            <a:spLocks noGrp="1"/>
          </p:cNvSpPr>
          <p:nvPr>
            <p:ph type="body" sz="quarter" idx="1"/>
          </p:nvPr>
        </p:nvSpPr>
        <p:spPr>
          <a:xfrm>
            <a:off x="581190" y="2180495"/>
            <a:ext cx="3475919" cy="3678305"/>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7" name="Picture Placeholder 10"/>
          <p:cNvSpPr>
            <a:spLocks noGrp="1"/>
          </p:cNvSpPr>
          <p:nvPr>
            <p:ph type="pic" sz="half" idx="21"/>
          </p:nvPr>
        </p:nvSpPr>
        <p:spPr>
          <a:xfrm>
            <a:off x="4241800" y="630936"/>
            <a:ext cx="7504115" cy="3520441"/>
          </a:xfrm>
          <a:prstGeom prst="rect">
            <a:avLst/>
          </a:prstGeom>
        </p:spPr>
        <p:txBody>
          <a:bodyPr lIns="91439" tIns="45719" rIns="91439" bIns="45719" anchor="t">
            <a:noAutofit/>
          </a:bodyPr>
          <a:lstStyle/>
          <a:p>
            <a:endParaRPr/>
          </a:p>
        </p:txBody>
      </p:sp>
      <p:sp>
        <p:nvSpPr>
          <p:cNvPr id="38" name="Picture Placeholder 10"/>
          <p:cNvSpPr>
            <a:spLocks noGrp="1"/>
          </p:cNvSpPr>
          <p:nvPr>
            <p:ph type="pic" sz="quarter" idx="22"/>
          </p:nvPr>
        </p:nvSpPr>
        <p:spPr>
          <a:xfrm>
            <a:off x="4242815" y="4234252"/>
            <a:ext cx="3703321" cy="2139696"/>
          </a:xfrm>
          <a:prstGeom prst="rect">
            <a:avLst/>
          </a:prstGeom>
        </p:spPr>
        <p:txBody>
          <a:bodyPr lIns="91439" tIns="45719" rIns="91439" bIns="45719" anchor="t">
            <a:noAutofit/>
          </a:bodyPr>
          <a:lstStyle/>
          <a:p>
            <a:endParaRPr/>
          </a:p>
        </p:txBody>
      </p:sp>
      <p:sp>
        <p:nvSpPr>
          <p:cNvPr id="39" name="Picture Placeholder 10"/>
          <p:cNvSpPr>
            <a:spLocks noGrp="1"/>
          </p:cNvSpPr>
          <p:nvPr>
            <p:ph type="pic" sz="quarter" idx="23"/>
          </p:nvPr>
        </p:nvSpPr>
        <p:spPr>
          <a:xfrm>
            <a:off x="8046718" y="4233671"/>
            <a:ext cx="3703323" cy="2139697"/>
          </a:xfrm>
          <a:prstGeom prst="rect">
            <a:avLst/>
          </a:prstGeom>
        </p:spPr>
        <p:txBody>
          <a:bodyPr lIns="91439" tIns="45719" rIns="91439" bIns="45719" anchor="t">
            <a:noAutofit/>
          </a:bodyPr>
          <a:lstStyle/>
          <a:p>
            <a:endParaRPr/>
          </a:p>
        </p:txBody>
      </p:sp>
      <p:sp>
        <p:nvSpPr>
          <p:cNvPr id="40"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ection Break">
    <p:spTree>
      <p:nvGrpSpPr>
        <p:cNvPr id="1" name=""/>
        <p:cNvGrpSpPr/>
        <p:nvPr/>
      </p:nvGrpSpPr>
      <p:grpSpPr>
        <a:xfrm>
          <a:off x="0" y="0"/>
          <a:ext cx="0" cy="0"/>
          <a:chOff x="0" y="0"/>
          <a:chExt cx="0" cy="0"/>
        </a:xfrm>
      </p:grpSpPr>
      <p:sp>
        <p:nvSpPr>
          <p:cNvPr id="47" name="Title Text"/>
          <p:cNvSpPr txBox="1">
            <a:spLocks noGrp="1"/>
          </p:cNvSpPr>
          <p:nvPr>
            <p:ph type="title"/>
          </p:nvPr>
        </p:nvSpPr>
        <p:spPr>
          <a:xfrm>
            <a:off x="581190" y="4322102"/>
            <a:ext cx="10993551" cy="1153612"/>
          </a:xfrm>
          <a:prstGeom prst="rect">
            <a:avLst/>
          </a:prstGeom>
        </p:spPr>
        <p:txBody>
          <a:bodyPr/>
          <a:lstStyle/>
          <a:p>
            <a:r>
              <a:t>Title Text</a:t>
            </a:r>
          </a:p>
        </p:txBody>
      </p:sp>
      <p:sp>
        <p:nvSpPr>
          <p:cNvPr id="48" name="Body Level One…"/>
          <p:cNvSpPr txBox="1">
            <a:spLocks noGrp="1"/>
          </p:cNvSpPr>
          <p:nvPr>
            <p:ph type="body" sz="quarter" idx="1"/>
          </p:nvPr>
        </p:nvSpPr>
        <p:spPr>
          <a:xfrm>
            <a:off x="581193" y="5475711"/>
            <a:ext cx="10993550" cy="590324"/>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9" name="Picture Placeholder 8"/>
          <p:cNvSpPr>
            <a:spLocks noGrp="1"/>
          </p:cNvSpPr>
          <p:nvPr>
            <p:ph type="pic" idx="21"/>
          </p:nvPr>
        </p:nvSpPr>
        <p:spPr>
          <a:xfrm>
            <a:off x="449580" y="603504"/>
            <a:ext cx="11292841" cy="3557016"/>
          </a:xfrm>
          <a:prstGeom prst="rect">
            <a:avLst/>
          </a:prstGeom>
        </p:spPr>
        <p:txBody>
          <a:bodyPr lIns="91439" tIns="45719" rIns="91439" bIns="45719" anchor="t">
            <a:noAutofit/>
          </a:bodyPr>
          <a:lstStyle/>
          <a:p>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57" name="Title Text"/>
          <p:cNvSpPr txBox="1">
            <a:spLocks noGrp="1"/>
          </p:cNvSpPr>
          <p:nvPr>
            <p:ph type="title"/>
          </p:nvPr>
        </p:nvSpPr>
        <p:spPr>
          <a:xfrm>
            <a:off x="581190" y="731519"/>
            <a:ext cx="11029619" cy="987554"/>
          </a:xfrm>
          <a:prstGeom prst="rect">
            <a:avLst/>
          </a:prstGeom>
        </p:spPr>
        <p:txBody>
          <a:bodyPr/>
          <a:lstStyle/>
          <a:p>
            <a:r>
              <a:t>Title Text</a:t>
            </a:r>
          </a:p>
        </p:txBody>
      </p:sp>
      <p:sp>
        <p:nvSpPr>
          <p:cNvPr id="58" name="Body Level One…"/>
          <p:cNvSpPr txBox="1">
            <a:spLocks noGrp="1"/>
          </p:cNvSpPr>
          <p:nvPr>
            <p:ph type="body" idx="1"/>
          </p:nvPr>
        </p:nvSpPr>
        <p:spPr>
          <a:xfrm>
            <a:off x="581190" y="2340864"/>
            <a:ext cx="11029619" cy="3634486"/>
          </a:xfrm>
          <a:prstGeom prst="rect">
            <a:avLst/>
          </a:prstGeom>
        </p:spPr>
        <p:txBody>
          <a:bodyPr/>
          <a:lstStyle>
            <a:lvl1pPr marL="305999" indent="-305999">
              <a:buClr>
                <a:schemeClr val="accent1"/>
              </a:buClr>
              <a:buSzPct val="92000"/>
              <a:buChar char="◼"/>
            </a:lvl1pPr>
            <a:lvl2pPr>
              <a:buClr>
                <a:schemeClr val="accent1"/>
              </a:buClr>
            </a:lvl2pPr>
            <a:lvl3pPr>
              <a:buClr>
                <a:schemeClr val="accent1"/>
              </a:buClr>
            </a:lvl3pPr>
            <a:lvl4pPr>
              <a:buClr>
                <a:schemeClr val="accent1"/>
              </a:buClr>
            </a:lvl4pPr>
            <a:lvl5pPr>
              <a:buClr>
                <a:schemeClr val="accent1"/>
              </a:buClr>
            </a:lvl5pPr>
          </a:lstStyle>
          <a:p>
            <a:r>
              <a:t>Body Level One</a:t>
            </a:r>
          </a:p>
          <a:p>
            <a:pPr lvl="1"/>
            <a:r>
              <a:t>Body Level Two</a:t>
            </a:r>
          </a:p>
          <a:p>
            <a:pPr lvl="2"/>
            <a:r>
              <a:t>Body Level Three</a:t>
            </a:r>
          </a:p>
          <a:p>
            <a:pPr lvl="3"/>
            <a:r>
              <a:t>Body Level Four</a:t>
            </a:r>
          </a:p>
          <a:p>
            <a:pPr lvl="4"/>
            <a:r>
              <a:t>Body Level Five</a:t>
            </a:r>
          </a:p>
        </p:txBody>
      </p:sp>
      <p:sp>
        <p:nvSpPr>
          <p:cNvPr id="59"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66" name="Title Text"/>
          <p:cNvSpPr txBox="1">
            <a:spLocks noGrp="1"/>
          </p:cNvSpPr>
          <p:nvPr>
            <p:ph type="title"/>
          </p:nvPr>
        </p:nvSpPr>
        <p:spPr>
          <a:xfrm>
            <a:off x="581190" y="1020431"/>
            <a:ext cx="10993551" cy="1475013"/>
          </a:xfrm>
          <a:prstGeom prst="rect">
            <a:avLst/>
          </a:prstGeom>
        </p:spPr>
        <p:txBody>
          <a:bodyPr/>
          <a:lstStyle/>
          <a:p>
            <a:r>
              <a:t>Title Text</a:t>
            </a:r>
          </a:p>
        </p:txBody>
      </p:sp>
      <p:sp>
        <p:nvSpPr>
          <p:cNvPr id="67" name="Body Level One…"/>
          <p:cNvSpPr txBox="1">
            <a:spLocks noGrp="1"/>
          </p:cNvSpPr>
          <p:nvPr>
            <p:ph type="body" sz="quarter"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8" name="Picture Placeholder 9"/>
          <p:cNvSpPr>
            <a:spLocks noGrp="1"/>
          </p:cNvSpPr>
          <p:nvPr>
            <p:ph type="pic" sz="half" idx="21"/>
          </p:nvPr>
        </p:nvSpPr>
        <p:spPr>
          <a:xfrm>
            <a:off x="448055" y="3081527"/>
            <a:ext cx="5486402" cy="3310131"/>
          </a:xfrm>
          <a:prstGeom prst="rect">
            <a:avLst/>
          </a:prstGeom>
        </p:spPr>
        <p:txBody>
          <a:bodyPr lIns="91439" tIns="45719" rIns="91439" bIns="45719" anchor="t">
            <a:noAutofit/>
          </a:bodyPr>
          <a:lstStyle/>
          <a:p>
            <a:endParaRPr/>
          </a:p>
        </p:txBody>
      </p:sp>
      <p:sp>
        <p:nvSpPr>
          <p:cNvPr id="69" name="Picture Placeholder 9"/>
          <p:cNvSpPr>
            <a:spLocks noGrp="1"/>
          </p:cNvSpPr>
          <p:nvPr>
            <p:ph type="pic" sz="half" idx="22"/>
          </p:nvPr>
        </p:nvSpPr>
        <p:spPr>
          <a:xfrm>
            <a:off x="6254496" y="3081527"/>
            <a:ext cx="5486403" cy="3310131"/>
          </a:xfrm>
          <a:prstGeom prst="rect">
            <a:avLst/>
          </a:prstGeom>
        </p:spPr>
        <p:txBody>
          <a:bodyPr lIns="91439" tIns="45719" rIns="91439" bIns="45719" anchor="t">
            <a:noAutofit/>
          </a:bodyPr>
          <a:lstStyle/>
          <a:p>
            <a:endParaRPr/>
          </a:p>
        </p:txBody>
      </p:sp>
      <p:sp>
        <p:nvSpPr>
          <p:cNvPr id="70"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eam">
    <p:spTree>
      <p:nvGrpSpPr>
        <p:cNvPr id="1" name=""/>
        <p:cNvGrpSpPr/>
        <p:nvPr/>
      </p:nvGrpSpPr>
      <p:grpSpPr>
        <a:xfrm>
          <a:off x="0" y="0"/>
          <a:ext cx="0" cy="0"/>
          <a:chOff x="0" y="0"/>
          <a:chExt cx="0" cy="0"/>
        </a:xfrm>
      </p:grpSpPr>
      <p:sp>
        <p:nvSpPr>
          <p:cNvPr id="77" name="Title Text"/>
          <p:cNvSpPr txBox="1">
            <a:spLocks noGrp="1"/>
          </p:cNvSpPr>
          <p:nvPr>
            <p:ph type="title"/>
          </p:nvPr>
        </p:nvSpPr>
        <p:spPr>
          <a:xfrm>
            <a:off x="575894" y="729657"/>
            <a:ext cx="11029616" cy="988334"/>
          </a:xfrm>
          <a:prstGeom prst="rect">
            <a:avLst/>
          </a:prstGeom>
        </p:spPr>
        <p:txBody>
          <a:bodyPr/>
          <a:lstStyle/>
          <a:p>
            <a:r>
              <a:t>Title Text</a:t>
            </a:r>
          </a:p>
        </p:txBody>
      </p:sp>
      <p:sp>
        <p:nvSpPr>
          <p:cNvPr id="78" name="Body Level One…"/>
          <p:cNvSpPr txBox="1">
            <a:spLocks noGrp="1"/>
          </p:cNvSpPr>
          <p:nvPr>
            <p:ph type="body" sz="quarter" idx="1" hasCustomPrompt="1"/>
          </p:nvPr>
        </p:nvSpPr>
        <p:spPr>
          <a:xfrm>
            <a:off x="576262" y="4943475"/>
            <a:ext cx="2286001" cy="365760"/>
          </a:xfrm>
          <a:prstGeom prst="rect">
            <a:avLst/>
          </a:prstGeom>
        </p:spPr>
        <p:txBody>
          <a:bodyPr/>
          <a:lstStyle>
            <a:lvl2pPr marL="0" indent="0">
              <a:buSzTx/>
              <a:buNone/>
            </a:lvl2pPr>
            <a:lvl3pPr marL="0" indent="0">
              <a:buSzTx/>
              <a:buNone/>
            </a:lvl3pPr>
            <a:lvl4pPr marL="0" indent="0">
              <a:buSzTx/>
              <a:buNone/>
            </a:lvl4pPr>
            <a:lvl5pPr marL="0" indent="0">
              <a:buSzTx/>
              <a:buNone/>
            </a:lvl5pPr>
          </a:lstStyle>
          <a:p>
            <a:r>
              <a:t>Name</a:t>
            </a:r>
          </a:p>
          <a:p>
            <a:pPr lvl="1"/>
            <a:endParaRPr/>
          </a:p>
          <a:p>
            <a:pPr lvl="2"/>
            <a:endParaRPr/>
          </a:p>
          <a:p>
            <a:pPr lvl="3"/>
            <a:endParaRPr/>
          </a:p>
          <a:p>
            <a:pPr lvl="4"/>
            <a:endParaRPr/>
          </a:p>
        </p:txBody>
      </p:sp>
      <p:sp>
        <p:nvSpPr>
          <p:cNvPr id="79" name="Text Placeholder 21"/>
          <p:cNvSpPr>
            <a:spLocks noGrp="1"/>
          </p:cNvSpPr>
          <p:nvPr>
            <p:ph type="body" sz="quarter" idx="21" hasCustomPrompt="1"/>
          </p:nvPr>
        </p:nvSpPr>
        <p:spPr>
          <a:xfrm>
            <a:off x="575894" y="5447348"/>
            <a:ext cx="2286001" cy="365763"/>
          </a:xfrm>
          <a:prstGeom prst="rect">
            <a:avLst/>
          </a:prstGeom>
        </p:spPr>
        <p:txBody>
          <a:bodyPr/>
          <a:lstStyle>
            <a:lvl1pPr>
              <a:defRPr sz="1600"/>
            </a:lvl1pPr>
          </a:lstStyle>
          <a:p>
            <a:r>
              <a:t>Title</a:t>
            </a:r>
          </a:p>
        </p:txBody>
      </p:sp>
      <p:sp>
        <p:nvSpPr>
          <p:cNvPr id="80" name="Text Placeholder 19"/>
          <p:cNvSpPr>
            <a:spLocks noGrp="1"/>
          </p:cNvSpPr>
          <p:nvPr>
            <p:ph type="body" sz="quarter" idx="22" hasCustomPrompt="1"/>
          </p:nvPr>
        </p:nvSpPr>
        <p:spPr>
          <a:xfrm>
            <a:off x="3487127" y="4943473"/>
            <a:ext cx="2286003" cy="365764"/>
          </a:xfrm>
          <a:prstGeom prst="rect">
            <a:avLst/>
          </a:prstGeom>
        </p:spPr>
        <p:txBody>
          <a:bodyPr/>
          <a:lstStyle/>
          <a:p>
            <a:r>
              <a:t>Name</a:t>
            </a:r>
          </a:p>
        </p:txBody>
      </p:sp>
      <p:sp>
        <p:nvSpPr>
          <p:cNvPr id="81" name="Text Placeholder 21"/>
          <p:cNvSpPr>
            <a:spLocks noGrp="1"/>
          </p:cNvSpPr>
          <p:nvPr>
            <p:ph type="body" sz="quarter" idx="23" hasCustomPrompt="1"/>
          </p:nvPr>
        </p:nvSpPr>
        <p:spPr>
          <a:xfrm>
            <a:off x="3486758" y="5447348"/>
            <a:ext cx="2286003" cy="365763"/>
          </a:xfrm>
          <a:prstGeom prst="rect">
            <a:avLst/>
          </a:prstGeom>
        </p:spPr>
        <p:txBody>
          <a:bodyPr/>
          <a:lstStyle>
            <a:lvl1pPr>
              <a:defRPr sz="1600"/>
            </a:lvl1pPr>
          </a:lstStyle>
          <a:p>
            <a:r>
              <a:t>Title</a:t>
            </a:r>
          </a:p>
        </p:txBody>
      </p:sp>
      <p:sp>
        <p:nvSpPr>
          <p:cNvPr id="82" name="Text Placeholder 19"/>
          <p:cNvSpPr>
            <a:spLocks noGrp="1"/>
          </p:cNvSpPr>
          <p:nvPr>
            <p:ph type="body" sz="quarter" idx="24" hasCustomPrompt="1"/>
          </p:nvPr>
        </p:nvSpPr>
        <p:spPr>
          <a:xfrm>
            <a:off x="6397623" y="4943473"/>
            <a:ext cx="2286003" cy="365764"/>
          </a:xfrm>
          <a:prstGeom prst="rect">
            <a:avLst/>
          </a:prstGeom>
        </p:spPr>
        <p:txBody>
          <a:bodyPr/>
          <a:lstStyle/>
          <a:p>
            <a:r>
              <a:t>Name</a:t>
            </a:r>
          </a:p>
        </p:txBody>
      </p:sp>
      <p:sp>
        <p:nvSpPr>
          <p:cNvPr id="83" name="Text Placeholder 21"/>
          <p:cNvSpPr>
            <a:spLocks noGrp="1"/>
          </p:cNvSpPr>
          <p:nvPr>
            <p:ph type="body" sz="quarter" idx="25" hasCustomPrompt="1"/>
          </p:nvPr>
        </p:nvSpPr>
        <p:spPr>
          <a:xfrm>
            <a:off x="6397254" y="5447348"/>
            <a:ext cx="2286003" cy="365763"/>
          </a:xfrm>
          <a:prstGeom prst="rect">
            <a:avLst/>
          </a:prstGeom>
        </p:spPr>
        <p:txBody>
          <a:bodyPr/>
          <a:lstStyle>
            <a:lvl1pPr>
              <a:defRPr sz="1600"/>
            </a:lvl1pPr>
          </a:lstStyle>
          <a:p>
            <a:r>
              <a:t>Title</a:t>
            </a:r>
          </a:p>
        </p:txBody>
      </p:sp>
      <p:sp>
        <p:nvSpPr>
          <p:cNvPr id="84" name="Text Placeholder 19"/>
          <p:cNvSpPr>
            <a:spLocks noGrp="1"/>
          </p:cNvSpPr>
          <p:nvPr>
            <p:ph type="body" sz="quarter" idx="26" hasCustomPrompt="1"/>
          </p:nvPr>
        </p:nvSpPr>
        <p:spPr>
          <a:xfrm>
            <a:off x="9308117" y="4957131"/>
            <a:ext cx="2286003" cy="365763"/>
          </a:xfrm>
          <a:prstGeom prst="rect">
            <a:avLst/>
          </a:prstGeom>
        </p:spPr>
        <p:txBody>
          <a:bodyPr/>
          <a:lstStyle/>
          <a:p>
            <a:r>
              <a:t>Name</a:t>
            </a:r>
          </a:p>
        </p:txBody>
      </p:sp>
      <p:sp>
        <p:nvSpPr>
          <p:cNvPr id="85" name="Text Placeholder 21"/>
          <p:cNvSpPr>
            <a:spLocks noGrp="1"/>
          </p:cNvSpPr>
          <p:nvPr>
            <p:ph type="body" sz="quarter" idx="27" hasCustomPrompt="1"/>
          </p:nvPr>
        </p:nvSpPr>
        <p:spPr>
          <a:xfrm>
            <a:off x="9307748" y="5461003"/>
            <a:ext cx="2286003" cy="365763"/>
          </a:xfrm>
          <a:prstGeom prst="rect">
            <a:avLst/>
          </a:prstGeom>
        </p:spPr>
        <p:txBody>
          <a:bodyPr/>
          <a:lstStyle>
            <a:lvl1pPr>
              <a:defRPr sz="1600"/>
            </a:lvl1pPr>
          </a:lstStyle>
          <a:p>
            <a:r>
              <a:t>Title</a:t>
            </a:r>
          </a:p>
        </p:txBody>
      </p:sp>
      <p:sp>
        <p:nvSpPr>
          <p:cNvPr id="86"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93" name="Title Text"/>
          <p:cNvSpPr txBox="1">
            <a:spLocks noGrp="1"/>
          </p:cNvSpPr>
          <p:nvPr>
            <p:ph type="title"/>
          </p:nvPr>
        </p:nvSpPr>
        <p:spPr>
          <a:xfrm>
            <a:off x="581193" y="729657"/>
            <a:ext cx="11029616" cy="988334"/>
          </a:xfrm>
          <a:prstGeom prst="rect">
            <a:avLst/>
          </a:prstGeom>
        </p:spPr>
        <p:txBody>
          <a:bodyPr/>
          <a:lstStyle/>
          <a:p>
            <a:r>
              <a:t>Title Text</a:t>
            </a:r>
          </a:p>
        </p:txBody>
      </p:sp>
      <p:sp>
        <p:nvSpPr>
          <p:cNvPr id="94" name="Body Level One…"/>
          <p:cNvSpPr txBox="1">
            <a:spLocks noGrp="1"/>
          </p:cNvSpPr>
          <p:nvPr>
            <p:ph type="body" sz="quarter" idx="1"/>
          </p:nvPr>
        </p:nvSpPr>
        <p:spPr>
          <a:xfrm>
            <a:off x="581190" y="2250891"/>
            <a:ext cx="5194771" cy="557787"/>
          </a:xfrm>
          <a:prstGeom prst="rect">
            <a:avLst/>
          </a:prstGeom>
        </p:spPr>
        <p:txBody>
          <a:bodyPr/>
          <a:lstStyle>
            <a:lvl1pPr>
              <a:defRPr sz="2000"/>
            </a:lvl1pPr>
            <a:lvl2pPr marL="0" indent="0">
              <a:buSzTx/>
              <a:buNone/>
              <a:defRPr sz="2000"/>
            </a:lvl2pPr>
            <a:lvl3pPr marL="0" indent="0">
              <a:buSzTx/>
              <a:buNone/>
              <a:defRPr sz="2000"/>
            </a:lvl3pPr>
            <a:lvl4pPr marL="0" indent="0">
              <a:buSzTx/>
              <a:buNone/>
              <a:defRPr sz="2000"/>
            </a:lvl4pPr>
            <a:lvl5pPr marL="0" indent="0">
              <a:buSzTx/>
              <a:buNone/>
              <a:defRPr sz="2000"/>
            </a:lvl5pPr>
          </a:lstStyle>
          <a:p>
            <a:r>
              <a:t>Body Level One</a:t>
            </a:r>
          </a:p>
          <a:p>
            <a:pPr lvl="1"/>
            <a:r>
              <a:t>Body Level Two</a:t>
            </a:r>
          </a:p>
          <a:p>
            <a:pPr lvl="2"/>
            <a:r>
              <a:t>Body Level Three</a:t>
            </a:r>
          </a:p>
          <a:p>
            <a:pPr lvl="3"/>
            <a:r>
              <a:t>Body Level Four</a:t>
            </a:r>
          </a:p>
          <a:p>
            <a:pPr lvl="4"/>
            <a:r>
              <a:t>Body Level Five</a:t>
            </a:r>
          </a:p>
        </p:txBody>
      </p:sp>
      <p:sp>
        <p:nvSpPr>
          <p:cNvPr id="95" name="Text Placeholder 4"/>
          <p:cNvSpPr>
            <a:spLocks noGrp="1"/>
          </p:cNvSpPr>
          <p:nvPr>
            <p:ph type="body" sz="quarter" idx="21"/>
          </p:nvPr>
        </p:nvSpPr>
        <p:spPr>
          <a:xfrm>
            <a:off x="6416036" y="2250892"/>
            <a:ext cx="5194775" cy="553376"/>
          </a:xfrm>
          <a:prstGeom prst="rect">
            <a:avLst/>
          </a:prstGeom>
        </p:spPr>
        <p:txBody>
          <a:bodyPr/>
          <a:lstStyle/>
          <a:p>
            <a:endParaRPr/>
          </a:p>
        </p:txBody>
      </p:sp>
      <p:sp>
        <p:nvSpPr>
          <p:cNvPr id="96"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hree Content">
    <p:spTree>
      <p:nvGrpSpPr>
        <p:cNvPr id="1" name=""/>
        <p:cNvGrpSpPr/>
        <p:nvPr/>
      </p:nvGrpSpPr>
      <p:grpSpPr>
        <a:xfrm>
          <a:off x="0" y="0"/>
          <a:ext cx="0" cy="0"/>
          <a:chOff x="0" y="0"/>
          <a:chExt cx="0" cy="0"/>
        </a:xfrm>
      </p:grpSpPr>
      <p:sp>
        <p:nvSpPr>
          <p:cNvPr id="103" name="Title Text"/>
          <p:cNvSpPr txBox="1">
            <a:spLocks noGrp="1"/>
          </p:cNvSpPr>
          <p:nvPr>
            <p:ph type="title"/>
          </p:nvPr>
        </p:nvSpPr>
        <p:spPr>
          <a:xfrm>
            <a:off x="581193" y="729657"/>
            <a:ext cx="11029616" cy="988334"/>
          </a:xfrm>
          <a:prstGeom prst="rect">
            <a:avLst/>
          </a:prstGeom>
        </p:spPr>
        <p:txBody>
          <a:bodyPr/>
          <a:lstStyle/>
          <a:p>
            <a:r>
              <a:t>Title Text</a:t>
            </a:r>
          </a:p>
        </p:txBody>
      </p:sp>
      <p:sp>
        <p:nvSpPr>
          <p:cNvPr id="104" name="Body Level One…"/>
          <p:cNvSpPr txBox="1">
            <a:spLocks noGrp="1"/>
          </p:cNvSpPr>
          <p:nvPr>
            <p:ph type="body" sz="quarter" idx="1"/>
          </p:nvPr>
        </p:nvSpPr>
        <p:spPr>
          <a:xfrm>
            <a:off x="581190" y="2250891"/>
            <a:ext cx="3200401" cy="557787"/>
          </a:xfrm>
          <a:prstGeom prst="rect">
            <a:avLst/>
          </a:prstGeom>
        </p:spPr>
        <p:txBody>
          <a:bodyPr/>
          <a:lstStyle>
            <a:lvl1pPr>
              <a:defRPr sz="2000"/>
            </a:lvl1pPr>
            <a:lvl2pPr marL="0" indent="0">
              <a:buSzTx/>
              <a:buNone/>
              <a:defRPr sz="2000"/>
            </a:lvl2pPr>
            <a:lvl3pPr marL="0" indent="0">
              <a:buSzTx/>
              <a:buNone/>
              <a:defRPr sz="2000"/>
            </a:lvl3pPr>
            <a:lvl4pPr marL="0" indent="0">
              <a:buSzTx/>
              <a:buNone/>
              <a:defRPr sz="2000"/>
            </a:lvl4pPr>
            <a:lvl5pPr marL="0" indent="0">
              <a:buSzTx/>
              <a:buNone/>
              <a:defRPr sz="2000"/>
            </a:lvl5pPr>
          </a:lstStyle>
          <a:p>
            <a:r>
              <a:t>Body Level One</a:t>
            </a:r>
          </a:p>
          <a:p>
            <a:pPr lvl="1"/>
            <a:r>
              <a:t>Body Level Two</a:t>
            </a:r>
          </a:p>
          <a:p>
            <a:pPr lvl="2"/>
            <a:r>
              <a:t>Body Level Three</a:t>
            </a:r>
          </a:p>
          <a:p>
            <a:pPr lvl="3"/>
            <a:r>
              <a:t>Body Level Four</a:t>
            </a:r>
          </a:p>
          <a:p>
            <a:pPr lvl="4"/>
            <a:r>
              <a:t>Body Level Five</a:t>
            </a:r>
          </a:p>
        </p:txBody>
      </p:sp>
      <p:sp>
        <p:nvSpPr>
          <p:cNvPr id="105" name="Text Placeholder 4"/>
          <p:cNvSpPr>
            <a:spLocks noGrp="1"/>
          </p:cNvSpPr>
          <p:nvPr>
            <p:ph type="body" sz="quarter" idx="21"/>
          </p:nvPr>
        </p:nvSpPr>
        <p:spPr>
          <a:xfrm>
            <a:off x="4412343" y="2250891"/>
            <a:ext cx="3200403" cy="553376"/>
          </a:xfrm>
          <a:prstGeom prst="rect">
            <a:avLst/>
          </a:prstGeom>
        </p:spPr>
        <p:txBody>
          <a:bodyPr/>
          <a:lstStyle/>
          <a:p>
            <a:endParaRPr/>
          </a:p>
        </p:txBody>
      </p:sp>
      <p:sp>
        <p:nvSpPr>
          <p:cNvPr id="106" name="Text Placeholder 4"/>
          <p:cNvSpPr>
            <a:spLocks noGrp="1"/>
          </p:cNvSpPr>
          <p:nvPr>
            <p:ph type="body" sz="quarter" idx="22"/>
          </p:nvPr>
        </p:nvSpPr>
        <p:spPr>
          <a:xfrm>
            <a:off x="8243499" y="2250891"/>
            <a:ext cx="3200403" cy="553376"/>
          </a:xfrm>
          <a:prstGeom prst="rect">
            <a:avLst/>
          </a:prstGeom>
        </p:spPr>
        <p:txBody>
          <a:bodyPr/>
          <a:lstStyle/>
          <a:p>
            <a:endParaRPr/>
          </a:p>
        </p:txBody>
      </p:sp>
      <p:sp>
        <p:nvSpPr>
          <p:cNvPr id="107" name="Slide Number"/>
          <p:cNvSpPr txBox="1">
            <a:spLocks noGrp="1"/>
          </p:cNvSpPr>
          <p:nvPr>
            <p:ph type="sldNum" sz="quarter" idx="2"/>
          </p:nvPr>
        </p:nvSpPr>
        <p:spPr>
          <a:xfrm>
            <a:off x="11379538" y="6490908"/>
            <a:ext cx="231273" cy="231137"/>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traight Connector 7"/>
          <p:cNvSpPr/>
          <p:nvPr/>
        </p:nvSpPr>
        <p:spPr>
          <a:xfrm>
            <a:off x="4241829" y="495574"/>
            <a:ext cx="3703321" cy="3"/>
          </a:xfrm>
          <a:prstGeom prst="line">
            <a:avLst/>
          </a:prstGeom>
          <a:ln w="82550">
            <a:solidFill>
              <a:schemeClr val="accent1"/>
            </a:solidFill>
          </a:ln>
        </p:spPr>
        <p:txBody>
          <a:bodyPr lIns="45718" tIns="45718" rIns="45718" bIns="45718"/>
          <a:lstStyle/>
          <a:p>
            <a:endParaRPr/>
          </a:p>
        </p:txBody>
      </p:sp>
      <p:sp>
        <p:nvSpPr>
          <p:cNvPr id="3" name="Straight Connector 12"/>
          <p:cNvSpPr/>
          <p:nvPr/>
        </p:nvSpPr>
        <p:spPr>
          <a:xfrm>
            <a:off x="8042147" y="495574"/>
            <a:ext cx="3703321" cy="3"/>
          </a:xfrm>
          <a:prstGeom prst="line">
            <a:avLst/>
          </a:prstGeom>
          <a:ln w="82550">
            <a:solidFill>
              <a:schemeClr val="accent4"/>
            </a:solidFill>
          </a:ln>
        </p:spPr>
        <p:txBody>
          <a:bodyPr lIns="45718" tIns="45718" rIns="45718" bIns="45718"/>
          <a:lstStyle/>
          <a:p>
            <a:endParaRPr/>
          </a:p>
        </p:txBody>
      </p:sp>
      <p:sp>
        <p:nvSpPr>
          <p:cNvPr id="4" name="Straight Connector 13"/>
          <p:cNvSpPr/>
          <p:nvPr/>
        </p:nvSpPr>
        <p:spPr>
          <a:xfrm>
            <a:off x="437007" y="495574"/>
            <a:ext cx="3703324" cy="3"/>
          </a:xfrm>
          <a:prstGeom prst="line">
            <a:avLst/>
          </a:prstGeom>
          <a:ln w="82550">
            <a:solidFill>
              <a:schemeClr val="accent3"/>
            </a:solidFill>
          </a:ln>
        </p:spPr>
        <p:txBody>
          <a:bodyPr lIns="45718" tIns="45718" rIns="45718" bIns="45718"/>
          <a:lstStyle/>
          <a:p>
            <a:endParaRPr/>
          </a:p>
        </p:txBody>
      </p:sp>
      <p:sp>
        <p:nvSpPr>
          <p:cNvPr id="5" name="Title Text"/>
          <p:cNvSpPr txBox="1">
            <a:spLocks noGrp="1"/>
          </p:cNvSpPr>
          <p:nvPr>
            <p:ph type="title"/>
          </p:nvPr>
        </p:nvSpPr>
        <p:spPr>
          <a:xfrm>
            <a:off x="581190" y="704087"/>
            <a:ext cx="10993551" cy="14996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b">
            <a:normAutofit/>
          </a:bodyPr>
          <a:lstStyle/>
          <a:p>
            <a:r>
              <a:t>Title Text</a:t>
            </a:r>
          </a:p>
        </p:txBody>
      </p:sp>
      <p:sp>
        <p:nvSpPr>
          <p:cNvPr id="6" name="Body Level One…"/>
          <p:cNvSpPr txBox="1">
            <a:spLocks noGrp="1"/>
          </p:cNvSpPr>
          <p:nvPr>
            <p:ph type="body" idx="1"/>
          </p:nvPr>
        </p:nvSpPr>
        <p:spPr>
          <a:xfrm>
            <a:off x="581193" y="2495443"/>
            <a:ext cx="10993550" cy="4682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p>
            <a:r>
              <a:t>Body Level One</a:t>
            </a:r>
          </a:p>
          <a:p>
            <a:pPr lvl="1"/>
            <a:r>
              <a:t>Body Level Two</a:t>
            </a:r>
          </a:p>
          <a:p>
            <a:pPr lvl="2"/>
            <a:r>
              <a:t>Body Level Three</a:t>
            </a:r>
          </a:p>
          <a:p>
            <a:pPr lvl="3"/>
            <a:r>
              <a:t>Body Level Four</a:t>
            </a:r>
          </a:p>
          <a:p>
            <a:pPr lvl="4"/>
            <a:r>
              <a:t>Body Level Five</a:t>
            </a:r>
          </a:p>
        </p:txBody>
      </p:sp>
      <p:sp>
        <p:nvSpPr>
          <p:cNvPr id="7" name="Slide Number"/>
          <p:cNvSpPr txBox="1">
            <a:spLocks noGrp="1"/>
          </p:cNvSpPr>
          <p:nvPr>
            <p:ph type="sldNum" sz="quarter" idx="2"/>
          </p:nvPr>
        </p:nvSpPr>
        <p:spPr>
          <a:xfrm>
            <a:off x="8506328" y="6240782"/>
            <a:ext cx="231273" cy="231137"/>
          </a:xfrm>
          <a:prstGeom prst="rect">
            <a:avLst/>
          </a:prstGeom>
          <a:ln w="12700">
            <a:miter lim="400000"/>
          </a:ln>
        </p:spPr>
        <p:txBody>
          <a:bodyPr wrap="none" lIns="45718" tIns="45718" rIns="45718" bIns="45718" anchor="ctr">
            <a:spAutoFit/>
          </a:bodyPr>
          <a:lstStyle>
            <a:lvl1pPr algn="r">
              <a:defRPr sz="900">
                <a:solidFill>
                  <a:srgbClr val="404040"/>
                </a:solidFill>
                <a:latin typeface="Gill Sans MT"/>
                <a:ea typeface="Gill Sans MT"/>
                <a:cs typeface="Gill Sans MT"/>
                <a:sym typeface="Gill Sans M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404040"/>
          </a:solidFill>
          <a:uFillTx/>
          <a:latin typeface="Gill Sans MT"/>
          <a:ea typeface="Gill Sans MT"/>
          <a:cs typeface="Gill Sans MT"/>
          <a:sym typeface="Gill Sans MT"/>
        </a:defRPr>
      </a:lvl1pPr>
      <a:lvl2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404040"/>
          </a:solidFill>
          <a:uFillTx/>
          <a:latin typeface="Gill Sans MT"/>
          <a:ea typeface="Gill Sans MT"/>
          <a:cs typeface="Gill Sans MT"/>
          <a:sym typeface="Gill Sans MT"/>
        </a:defRPr>
      </a:lvl2pPr>
      <a:lvl3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404040"/>
          </a:solidFill>
          <a:uFillTx/>
          <a:latin typeface="Gill Sans MT"/>
          <a:ea typeface="Gill Sans MT"/>
          <a:cs typeface="Gill Sans MT"/>
          <a:sym typeface="Gill Sans MT"/>
        </a:defRPr>
      </a:lvl3pPr>
      <a:lvl4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404040"/>
          </a:solidFill>
          <a:uFillTx/>
          <a:latin typeface="Gill Sans MT"/>
          <a:ea typeface="Gill Sans MT"/>
          <a:cs typeface="Gill Sans MT"/>
          <a:sym typeface="Gill Sans MT"/>
        </a:defRPr>
      </a:lvl4pPr>
      <a:lvl5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404040"/>
          </a:solidFill>
          <a:uFillTx/>
          <a:latin typeface="Gill Sans MT"/>
          <a:ea typeface="Gill Sans MT"/>
          <a:cs typeface="Gill Sans MT"/>
          <a:sym typeface="Gill Sans MT"/>
        </a:defRPr>
      </a:lvl5pPr>
      <a:lvl6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404040"/>
          </a:solidFill>
          <a:uFillTx/>
          <a:latin typeface="Gill Sans MT"/>
          <a:ea typeface="Gill Sans MT"/>
          <a:cs typeface="Gill Sans MT"/>
          <a:sym typeface="Gill Sans MT"/>
        </a:defRPr>
      </a:lvl6pPr>
      <a:lvl7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404040"/>
          </a:solidFill>
          <a:uFillTx/>
          <a:latin typeface="Gill Sans MT"/>
          <a:ea typeface="Gill Sans MT"/>
          <a:cs typeface="Gill Sans MT"/>
          <a:sym typeface="Gill Sans MT"/>
        </a:defRPr>
      </a:lvl7pPr>
      <a:lvl8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404040"/>
          </a:solidFill>
          <a:uFillTx/>
          <a:latin typeface="Gill Sans MT"/>
          <a:ea typeface="Gill Sans MT"/>
          <a:cs typeface="Gill Sans MT"/>
          <a:sym typeface="Gill Sans MT"/>
        </a:defRPr>
      </a:lvl8pPr>
      <a:lvl9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404040"/>
          </a:solidFill>
          <a:uFillTx/>
          <a:latin typeface="Gill Sans MT"/>
          <a:ea typeface="Gill Sans MT"/>
          <a:cs typeface="Gill Sans MT"/>
          <a:sym typeface="Gill Sans MT"/>
        </a:defRPr>
      </a:lvl9pPr>
    </p:titleStyle>
    <p:bodyStyle>
      <a:lvl1pPr marL="0" marR="0" indent="0" algn="l" defTabSz="457200" rtl="0" latinLnBrk="0">
        <a:lnSpc>
          <a:spcPct val="100000"/>
        </a:lnSpc>
        <a:spcBef>
          <a:spcPts val="600"/>
        </a:spcBef>
        <a:spcAft>
          <a:spcPts val="0"/>
        </a:spcAft>
        <a:buClrTx/>
        <a:buSzTx/>
        <a:buFontTx/>
        <a:buNone/>
        <a:tabLst/>
        <a:defRPr sz="1800" b="0" i="0" u="none" strike="noStrike" cap="none" spc="0" baseline="0">
          <a:solidFill>
            <a:srgbClr val="404040"/>
          </a:solidFill>
          <a:uFillTx/>
          <a:latin typeface="Gill Sans MT"/>
          <a:ea typeface="Gill Sans MT"/>
          <a:cs typeface="Gill Sans MT"/>
          <a:sym typeface="Gill Sans MT"/>
        </a:defRPr>
      </a:lvl1pPr>
      <a:lvl2pPr marL="668250" marR="0" indent="-344248" algn="l" defTabSz="457200" rtl="0" latinLnBrk="0">
        <a:lnSpc>
          <a:spcPct val="100000"/>
        </a:lnSpc>
        <a:spcBef>
          <a:spcPts val="600"/>
        </a:spcBef>
        <a:spcAft>
          <a:spcPts val="0"/>
        </a:spcAft>
        <a:buClrTx/>
        <a:buSzPct val="92000"/>
        <a:buFontTx/>
        <a:buChar char="◼"/>
        <a:tabLst/>
        <a:defRPr sz="1800" b="0" i="0" u="none" strike="noStrike" cap="none" spc="0" baseline="0">
          <a:solidFill>
            <a:srgbClr val="404040"/>
          </a:solidFill>
          <a:uFillTx/>
          <a:latin typeface="Gill Sans MT"/>
          <a:ea typeface="Gill Sans MT"/>
          <a:cs typeface="Gill Sans MT"/>
          <a:sym typeface="Gill Sans MT"/>
        </a:defRPr>
      </a:lvl2pPr>
      <a:lvl3pPr marL="977142" marR="0" indent="-347141" algn="l" defTabSz="457200" rtl="0" latinLnBrk="0">
        <a:lnSpc>
          <a:spcPct val="100000"/>
        </a:lnSpc>
        <a:spcBef>
          <a:spcPts val="600"/>
        </a:spcBef>
        <a:spcAft>
          <a:spcPts val="0"/>
        </a:spcAft>
        <a:buClrTx/>
        <a:buSzPct val="92000"/>
        <a:buFontTx/>
        <a:buChar char="◼"/>
        <a:tabLst/>
        <a:defRPr sz="1800" b="0" i="0" u="none" strike="noStrike" cap="none" spc="0" baseline="0">
          <a:solidFill>
            <a:srgbClr val="404040"/>
          </a:solidFill>
          <a:uFillTx/>
          <a:latin typeface="Gill Sans MT"/>
          <a:ea typeface="Gill Sans MT"/>
          <a:cs typeface="Gill Sans MT"/>
          <a:sym typeface="Gill Sans MT"/>
        </a:defRPr>
      </a:lvl3pPr>
      <a:lvl4pPr marL="1358999" marR="0" indent="-350999" algn="l" defTabSz="457200" rtl="0" latinLnBrk="0">
        <a:lnSpc>
          <a:spcPct val="100000"/>
        </a:lnSpc>
        <a:spcBef>
          <a:spcPts val="600"/>
        </a:spcBef>
        <a:spcAft>
          <a:spcPts val="0"/>
        </a:spcAft>
        <a:buClrTx/>
        <a:buSzPct val="92000"/>
        <a:buFontTx/>
        <a:buChar char="◼"/>
        <a:tabLst/>
        <a:defRPr sz="1800" b="0" i="0" u="none" strike="noStrike" cap="none" spc="0" baseline="0">
          <a:solidFill>
            <a:srgbClr val="404040"/>
          </a:solidFill>
          <a:uFillTx/>
          <a:latin typeface="Gill Sans MT"/>
          <a:ea typeface="Gill Sans MT"/>
          <a:cs typeface="Gill Sans MT"/>
          <a:sym typeface="Gill Sans MT"/>
        </a:defRPr>
      </a:lvl4pPr>
      <a:lvl5pPr marL="1718997" marR="0" indent="-350999" algn="l" defTabSz="457200" rtl="0" latinLnBrk="0">
        <a:lnSpc>
          <a:spcPct val="100000"/>
        </a:lnSpc>
        <a:spcBef>
          <a:spcPts val="600"/>
        </a:spcBef>
        <a:spcAft>
          <a:spcPts val="0"/>
        </a:spcAft>
        <a:buClrTx/>
        <a:buSzPct val="92000"/>
        <a:buFontTx/>
        <a:buChar char="◼"/>
        <a:tabLst/>
        <a:defRPr sz="1800" b="0" i="0" u="none" strike="noStrike" cap="none" spc="0" baseline="0">
          <a:solidFill>
            <a:srgbClr val="404040"/>
          </a:solidFill>
          <a:uFillTx/>
          <a:latin typeface="Gill Sans MT"/>
          <a:ea typeface="Gill Sans MT"/>
          <a:cs typeface="Gill Sans MT"/>
          <a:sym typeface="Gill Sans MT"/>
        </a:defRPr>
      </a:lvl5pPr>
      <a:lvl6pPr marL="2014297" marR="0" indent="-342900" algn="l" defTabSz="457200" rtl="0" latinLnBrk="0">
        <a:lnSpc>
          <a:spcPct val="100000"/>
        </a:lnSpc>
        <a:spcBef>
          <a:spcPts val="600"/>
        </a:spcBef>
        <a:spcAft>
          <a:spcPts val="0"/>
        </a:spcAft>
        <a:buClrTx/>
        <a:buSzPct val="92000"/>
        <a:buFontTx/>
        <a:buChar char="◼"/>
        <a:tabLst/>
        <a:defRPr sz="1800" b="0" i="0" u="none" strike="noStrike" cap="none" spc="0" baseline="0">
          <a:solidFill>
            <a:srgbClr val="404040"/>
          </a:solidFill>
          <a:uFillTx/>
          <a:latin typeface="Gill Sans MT"/>
          <a:ea typeface="Gill Sans MT"/>
          <a:cs typeface="Gill Sans MT"/>
          <a:sym typeface="Gill Sans MT"/>
        </a:defRPr>
      </a:lvl6pPr>
      <a:lvl7pPr marL="2314300" marR="0" indent="-342900" algn="l" defTabSz="457200" rtl="0" latinLnBrk="0">
        <a:lnSpc>
          <a:spcPct val="100000"/>
        </a:lnSpc>
        <a:spcBef>
          <a:spcPts val="600"/>
        </a:spcBef>
        <a:spcAft>
          <a:spcPts val="0"/>
        </a:spcAft>
        <a:buClrTx/>
        <a:buSzPct val="92000"/>
        <a:buFontTx/>
        <a:buChar char="◼"/>
        <a:tabLst/>
        <a:defRPr sz="1800" b="0" i="0" u="none" strike="noStrike" cap="none" spc="0" baseline="0">
          <a:solidFill>
            <a:srgbClr val="404040"/>
          </a:solidFill>
          <a:uFillTx/>
          <a:latin typeface="Gill Sans MT"/>
          <a:ea typeface="Gill Sans MT"/>
          <a:cs typeface="Gill Sans MT"/>
          <a:sym typeface="Gill Sans MT"/>
        </a:defRPr>
      </a:lvl7pPr>
      <a:lvl8pPr marL="2614297" marR="0" indent="-342900" algn="l" defTabSz="457200" rtl="0" latinLnBrk="0">
        <a:lnSpc>
          <a:spcPct val="100000"/>
        </a:lnSpc>
        <a:spcBef>
          <a:spcPts val="600"/>
        </a:spcBef>
        <a:spcAft>
          <a:spcPts val="0"/>
        </a:spcAft>
        <a:buClrTx/>
        <a:buSzPct val="92000"/>
        <a:buFontTx/>
        <a:buChar char="◼"/>
        <a:tabLst/>
        <a:defRPr sz="1800" b="0" i="0" u="none" strike="noStrike" cap="none" spc="0" baseline="0">
          <a:solidFill>
            <a:srgbClr val="404040"/>
          </a:solidFill>
          <a:uFillTx/>
          <a:latin typeface="Gill Sans MT"/>
          <a:ea typeface="Gill Sans MT"/>
          <a:cs typeface="Gill Sans MT"/>
          <a:sym typeface="Gill Sans MT"/>
        </a:defRPr>
      </a:lvl8pPr>
      <a:lvl9pPr marL="2914300" marR="0" indent="-342900" algn="l" defTabSz="457200" rtl="0" latinLnBrk="0">
        <a:lnSpc>
          <a:spcPct val="100000"/>
        </a:lnSpc>
        <a:spcBef>
          <a:spcPts val="600"/>
        </a:spcBef>
        <a:spcAft>
          <a:spcPts val="0"/>
        </a:spcAft>
        <a:buClrTx/>
        <a:buSzPct val="92000"/>
        <a:buFontTx/>
        <a:buChar char="◼"/>
        <a:tabLst/>
        <a:defRPr sz="1800" b="0" i="0" u="none" strike="noStrike" cap="none" spc="0" baseline="0">
          <a:solidFill>
            <a:srgbClr val="404040"/>
          </a:solidFill>
          <a:uFillTx/>
          <a:latin typeface="Gill Sans MT"/>
          <a:ea typeface="Gill Sans MT"/>
          <a:cs typeface="Gill Sans MT"/>
          <a:sym typeface="Gill Sans MT"/>
        </a:defRPr>
      </a:lvl9pPr>
    </p:bodyStyle>
    <p:otherStyle>
      <a:lvl1pPr marL="0" marR="0" indent="0" algn="r" defTabSz="4572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MT"/>
        </a:defRPr>
      </a:lvl1pPr>
      <a:lvl2pPr marL="0" marR="0" indent="0" algn="r" defTabSz="4572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MT"/>
        </a:defRPr>
      </a:lvl2pPr>
      <a:lvl3pPr marL="0" marR="0" indent="0" algn="r" defTabSz="4572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MT"/>
        </a:defRPr>
      </a:lvl3pPr>
      <a:lvl4pPr marL="0" marR="0" indent="0" algn="r" defTabSz="4572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MT"/>
        </a:defRPr>
      </a:lvl4pPr>
      <a:lvl5pPr marL="0" marR="0" indent="0" algn="r" defTabSz="4572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MT"/>
        </a:defRPr>
      </a:lvl5pPr>
      <a:lvl6pPr marL="0" marR="0" indent="0" algn="r" defTabSz="4572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MT"/>
        </a:defRPr>
      </a:lvl6pPr>
      <a:lvl7pPr marL="0" marR="0" indent="0" algn="r" defTabSz="4572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MT"/>
        </a:defRPr>
      </a:lvl7pPr>
      <a:lvl8pPr marL="0" marR="0" indent="0" algn="r" defTabSz="4572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MT"/>
        </a:defRPr>
      </a:lvl8pPr>
      <a:lvl9pPr marL="0" marR="0" indent="0" algn="r" defTabSz="457200" rtl="0" latinLnBrk="0">
        <a:lnSpc>
          <a:spcPct val="100000"/>
        </a:lnSpc>
        <a:spcBef>
          <a:spcPts val="0"/>
        </a:spcBef>
        <a:spcAft>
          <a:spcPts val="0"/>
        </a:spcAft>
        <a:buClrTx/>
        <a:buSzTx/>
        <a:buFontTx/>
        <a:buNone/>
        <a:tabLst/>
        <a:defRPr sz="900" b="0" i="0" u="none" strike="noStrike" cap="none" spc="0" baseline="0">
          <a:solidFill>
            <a:schemeClr val="tx1"/>
          </a:solidFill>
          <a:uFillTx/>
          <a:latin typeface="+mn-lt"/>
          <a:ea typeface="+mn-ea"/>
          <a:cs typeface="+mn-cs"/>
          <a:sym typeface="Gill Sans M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0" name="Picture Placeholder 8"/>
          <p:cNvGrpSpPr/>
          <p:nvPr/>
        </p:nvGrpSpPr>
        <p:grpSpPr>
          <a:xfrm>
            <a:off x="216225" y="301623"/>
            <a:ext cx="11831023" cy="6254753"/>
            <a:chOff x="-1" y="0"/>
            <a:chExt cx="11831021" cy="6254752"/>
          </a:xfrm>
        </p:grpSpPr>
        <p:sp>
          <p:nvSpPr>
            <p:cNvPr id="188" name="Rectangle"/>
            <p:cNvSpPr/>
            <p:nvPr/>
          </p:nvSpPr>
          <p:spPr>
            <a:xfrm>
              <a:off x="-1" y="0"/>
              <a:ext cx="11831021" cy="625475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latin typeface="Gill Sans MT"/>
                  <a:ea typeface="Gill Sans MT"/>
                  <a:cs typeface="Gill Sans MT"/>
                  <a:sym typeface="Gill Sans MT"/>
                </a:defRPr>
              </a:pPr>
              <a:endParaRPr/>
            </a:p>
          </p:txBody>
        </p:sp>
        <p:pic>
          <p:nvPicPr>
            <p:cNvPr id="189" name="image1.jpeg" descr="image1.jpeg"/>
            <p:cNvPicPr>
              <a:picLocks noChangeAspect="1"/>
            </p:cNvPicPr>
            <p:nvPr/>
          </p:nvPicPr>
          <p:blipFill>
            <a:blip r:embed="rId2"/>
            <a:srcRect t="9678" b="9678"/>
            <a:stretch>
              <a:fillRect/>
            </a:stretch>
          </p:blipFill>
          <p:spPr>
            <a:xfrm>
              <a:off x="-2" y="-1"/>
              <a:ext cx="11831022" cy="6254753"/>
            </a:xfrm>
            <a:prstGeom prst="rect">
              <a:avLst/>
            </a:prstGeom>
            <a:ln w="12700" cap="flat">
              <a:noFill/>
              <a:miter lim="400000"/>
            </a:ln>
            <a:effectLst/>
          </p:spPr>
        </p:pic>
      </p:grpSp>
      <p:sp>
        <p:nvSpPr>
          <p:cNvPr id="191" name="Rectangle 10"/>
          <p:cNvSpPr/>
          <p:nvPr/>
        </p:nvSpPr>
        <p:spPr>
          <a:xfrm rot="5400000">
            <a:off x="6323715" y="858793"/>
            <a:ext cx="6254753" cy="5140418"/>
          </a:xfrm>
          <a:prstGeom prst="rect">
            <a:avLst/>
          </a:prstGeom>
          <a:solidFill>
            <a:srgbClr val="000000">
              <a:alpha val="70000"/>
            </a:srgbClr>
          </a:solidFill>
          <a:ln w="12700">
            <a:miter lim="400000"/>
          </a:ln>
        </p:spPr>
        <p:txBody>
          <a:bodyPr lIns="45718" tIns="45718" rIns="45718" bIns="45718" anchor="ctr"/>
          <a:lstStyle/>
          <a:p>
            <a:pPr algn="ctr">
              <a:defRPr>
                <a:solidFill>
                  <a:srgbClr val="FFFFFF"/>
                </a:solidFill>
                <a:latin typeface="Gill Sans MT"/>
                <a:ea typeface="Gill Sans MT"/>
                <a:cs typeface="Gill Sans MT"/>
                <a:sym typeface="Gill Sans MT"/>
              </a:defRPr>
            </a:pPr>
            <a:endParaRPr/>
          </a:p>
        </p:txBody>
      </p:sp>
      <p:sp>
        <p:nvSpPr>
          <p:cNvPr id="192" name="Title 3"/>
          <p:cNvSpPr txBox="1">
            <a:spLocks noGrp="1"/>
          </p:cNvSpPr>
          <p:nvPr>
            <p:ph type="title"/>
          </p:nvPr>
        </p:nvSpPr>
        <p:spPr>
          <a:xfrm>
            <a:off x="6867907" y="3016557"/>
            <a:ext cx="5166366" cy="824884"/>
          </a:xfrm>
          <a:prstGeom prst="rect">
            <a:avLst/>
          </a:prstGeom>
        </p:spPr>
        <p:txBody>
          <a:bodyPr/>
          <a:lstStyle>
            <a:lvl1pPr algn="ctr">
              <a:defRPr sz="4400" u="sng">
                <a:solidFill>
                  <a:srgbClr val="FFFFFF"/>
                </a:solidFill>
              </a:defRPr>
            </a:lvl1pPr>
          </a:lstStyle>
          <a:p>
            <a:r>
              <a:rPr dirty="0"/>
              <a:t>Health Crest</a:t>
            </a:r>
          </a:p>
        </p:txBody>
      </p:sp>
      <p:sp>
        <p:nvSpPr>
          <p:cNvPr id="194" name="TextBox 9"/>
          <p:cNvSpPr txBox="1"/>
          <p:nvPr/>
        </p:nvSpPr>
        <p:spPr>
          <a:xfrm>
            <a:off x="6919805" y="3841441"/>
            <a:ext cx="5140418" cy="3835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lvl1pPr>
              <a:defRPr>
                <a:solidFill>
                  <a:srgbClr val="FFFFFF"/>
                </a:solidFill>
                <a:latin typeface="PT Serif"/>
                <a:ea typeface="PT Serif"/>
                <a:cs typeface="PT Serif"/>
                <a:sym typeface="PT Serif"/>
              </a:defRPr>
            </a:lvl1pPr>
          </a:lstStyle>
          <a:p>
            <a:pPr algn="ctr"/>
            <a:r>
              <a:rPr dirty="0"/>
              <a:t>For you. For your family. For life.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Title 1"/>
          <p:cNvSpPr txBox="1">
            <a:spLocks noGrp="1"/>
          </p:cNvSpPr>
          <p:nvPr>
            <p:ph type="title"/>
          </p:nvPr>
        </p:nvSpPr>
        <p:spPr>
          <a:xfrm>
            <a:off x="581189" y="1272651"/>
            <a:ext cx="11029616" cy="516094"/>
          </a:xfrm>
          <a:prstGeom prst="rect">
            <a:avLst/>
          </a:prstGeom>
        </p:spPr>
        <p:txBody>
          <a:bodyPr/>
          <a:lstStyle>
            <a:lvl1pPr>
              <a:defRPr sz="2500"/>
            </a:lvl1pPr>
          </a:lstStyle>
          <a:p>
            <a:r>
              <a:rPr dirty="0"/>
              <a:t>Use-Cases</a:t>
            </a:r>
          </a:p>
        </p:txBody>
      </p:sp>
      <p:sp>
        <p:nvSpPr>
          <p:cNvPr id="230" name="Slide Number Placeholder 6"/>
          <p:cNvSpPr txBox="1">
            <a:spLocks noGrp="1"/>
          </p:cNvSpPr>
          <p:nvPr>
            <p:ph type="sldNum" sz="quarter" idx="4294967295"/>
          </p:nvPr>
        </p:nvSpPr>
        <p:spPr>
          <a:xfrm>
            <a:off x="11443099" y="6490906"/>
            <a:ext cx="167706" cy="23113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sp>
        <p:nvSpPr>
          <p:cNvPr id="231" name="Content Placeholder 7"/>
          <p:cNvSpPr txBox="1">
            <a:spLocks noGrp="1"/>
          </p:cNvSpPr>
          <p:nvPr>
            <p:ph type="body" idx="1"/>
          </p:nvPr>
        </p:nvSpPr>
        <p:spPr>
          <a:xfrm>
            <a:off x="581190" y="1433593"/>
            <a:ext cx="11029620" cy="5355445"/>
          </a:xfrm>
          <a:prstGeom prst="rect">
            <a:avLst/>
          </a:prstGeom>
        </p:spPr>
        <p:txBody>
          <a:bodyPr/>
          <a:lstStyle/>
          <a:p>
            <a:pPr marL="299879" indent="-299879" defTabSz="448055">
              <a:lnSpc>
                <a:spcPct val="80000"/>
              </a:lnSpc>
              <a:spcBef>
                <a:spcPts val="500"/>
              </a:spcBef>
              <a:defRPr sz="1400" b="1"/>
            </a:pPr>
            <a:r>
              <a:rPr dirty="0"/>
              <a:t>Detect Diseases Before Visiting a Doctor:</a:t>
            </a:r>
            <a:r>
              <a:rPr b="0" dirty="0"/>
              <a:t> To offer services with ease and accuracy, AI-powered chatbots can provide patients with information. Patients can share their symptoms with the chatbot and the chatbot can analyze  those symptoms and provide information or actions to take. If the issue is serious, the chatbot can escalate to a human representative to schedule an appointment or request emergency services</a:t>
            </a:r>
          </a:p>
          <a:p>
            <a:pPr marL="299879" indent="-299879" defTabSz="448055">
              <a:lnSpc>
                <a:spcPct val="80000"/>
              </a:lnSpc>
              <a:spcBef>
                <a:spcPts val="500"/>
              </a:spcBef>
              <a:defRPr sz="1400" b="1"/>
            </a:pPr>
            <a:r>
              <a:rPr dirty="0"/>
              <a:t>Complete Administrative Tasks and Schedule Appointments: </a:t>
            </a:r>
            <a:r>
              <a:rPr b="0" dirty="0"/>
              <a:t>Chatbots can handle any number of requests, schedule appointments, and resolve simple questions. Chatbots can also send notifications to prompt patients about their appointments and ask about their health to gather critical information for doctors.</a:t>
            </a:r>
          </a:p>
          <a:p>
            <a:pPr marL="299879" indent="-299879" defTabSz="448055">
              <a:lnSpc>
                <a:spcPct val="80000"/>
              </a:lnSpc>
              <a:spcBef>
                <a:spcPts val="500"/>
              </a:spcBef>
              <a:defRPr sz="1400" b="1"/>
            </a:pPr>
            <a:r>
              <a:rPr dirty="0"/>
              <a:t>Provide Secure Access to Medical Records: </a:t>
            </a:r>
            <a:r>
              <a:rPr b="0" dirty="0"/>
              <a:t>Medical data increases every year and the industry is failing to cope with the rate at which medical data (patient records, prescriptions, MHR, clinical research, data from health-based personal tech) is generated. Accessing these Electronic Medical Records (EMR) from a web portal can be difficult even for a medical practitioner as they need to be trained on how to use the portal.  Instead, having a chatbot makes the job of extracting records quick and easy all while staying secure.</a:t>
            </a:r>
          </a:p>
          <a:p>
            <a:pPr marL="299879" indent="-299879" defTabSz="448055">
              <a:lnSpc>
                <a:spcPct val="80000"/>
              </a:lnSpc>
              <a:spcBef>
                <a:spcPts val="500"/>
              </a:spcBef>
              <a:defRPr sz="1400" b="1"/>
            </a:pPr>
            <a:r>
              <a:rPr dirty="0"/>
              <a:t>Reduced Waiting Times: </a:t>
            </a:r>
            <a:r>
              <a:rPr b="0" dirty="0"/>
              <a:t>Chatbots in the healthcare system prevent long hospital queues by providing patients with instant answers.</a:t>
            </a:r>
          </a:p>
          <a:p>
            <a:pPr marL="299879" indent="-299879" defTabSz="448055">
              <a:lnSpc>
                <a:spcPct val="80000"/>
              </a:lnSpc>
              <a:spcBef>
                <a:spcPts val="500"/>
              </a:spcBef>
              <a:defRPr sz="1400" b="1"/>
            </a:pPr>
            <a:r>
              <a:rPr dirty="0"/>
              <a:t>Massive Reduction Care Costs: </a:t>
            </a:r>
            <a:r>
              <a:rPr b="0" dirty="0"/>
              <a:t>Chatbots help to significantly reduce business overheads of manning the desk or call centers.</a:t>
            </a:r>
          </a:p>
          <a:p>
            <a:pPr marL="299879" indent="-299879" defTabSz="448055">
              <a:lnSpc>
                <a:spcPct val="80000"/>
              </a:lnSpc>
              <a:spcBef>
                <a:spcPts val="500"/>
              </a:spcBef>
              <a:defRPr sz="1400" b="1"/>
            </a:pPr>
            <a:r>
              <a:rPr dirty="0"/>
              <a:t>Timely Medical Advice: </a:t>
            </a:r>
            <a:r>
              <a:rPr b="0" dirty="0"/>
              <a:t>Care chatbots help provide instant information, which can save a person’s life at the time of a </a:t>
            </a:r>
            <a:r>
              <a:rPr b="0" dirty="0" err="1"/>
              <a:t>crisis.Ease</a:t>
            </a:r>
            <a:r>
              <a:rPr b="0" dirty="0"/>
              <a:t> the burden on doctors: It is nearly impossible for doctors to attend to all patients on a tight schedule, whereas medical chatbots are accessible 24*7.</a:t>
            </a:r>
          </a:p>
          <a:p>
            <a:pPr marL="299879" indent="-299879" defTabSz="448055">
              <a:lnSpc>
                <a:spcPct val="80000"/>
              </a:lnSpc>
              <a:spcBef>
                <a:spcPts val="500"/>
              </a:spcBef>
              <a:defRPr sz="1400" b="1"/>
            </a:pPr>
            <a:r>
              <a:rPr dirty="0"/>
              <a:t>Anonymity:</a:t>
            </a:r>
            <a:r>
              <a:rPr b="0" dirty="0"/>
              <a:t> AI-powered medical chat is designed to maintain an individual’s anonymity which is beneficial for sensitive </a:t>
            </a:r>
            <a:r>
              <a:rPr b="0" dirty="0" err="1"/>
              <a:t>cases.Timely</a:t>
            </a:r>
            <a:r>
              <a:rPr b="0" dirty="0"/>
              <a:t> monitoring: A healthcare chatbot can help monitor a patient’s health, suggest treatment, or give follow-up reminders.</a:t>
            </a:r>
          </a:p>
          <a:p>
            <a:pPr marL="299879" indent="-299879" defTabSz="448055">
              <a:lnSpc>
                <a:spcPct val="80000"/>
              </a:lnSpc>
              <a:spcBef>
                <a:spcPts val="500"/>
              </a:spcBef>
              <a:defRPr sz="1400" b="1"/>
            </a:pPr>
            <a:r>
              <a:rPr dirty="0"/>
              <a:t>Real-Time Interaction: </a:t>
            </a:r>
            <a:r>
              <a:rPr b="0" dirty="0"/>
              <a:t>Chatbot provides immediate responses and changes the response, depending on the input, just like real-time interaction with a doctor.</a:t>
            </a:r>
          </a:p>
          <a:p>
            <a:pPr marL="299879" indent="-299879" defTabSz="448055">
              <a:lnSpc>
                <a:spcPct val="80000"/>
              </a:lnSpc>
              <a:spcBef>
                <a:spcPts val="500"/>
              </a:spcBef>
              <a:defRPr sz="1400" b="1"/>
            </a:pPr>
            <a:r>
              <a:rPr dirty="0"/>
              <a:t>Scalability: </a:t>
            </a:r>
            <a:r>
              <a:rPr b="0" dirty="0"/>
              <a:t>Chatbots can seamlessly handle numerous customers without compromising the quality or adding to the </a:t>
            </a:r>
            <a:r>
              <a:rPr b="0" dirty="0" err="1"/>
              <a:t>cost.Patient</a:t>
            </a:r>
            <a:r>
              <a:rPr b="0" dirty="0"/>
              <a:t> satisfaction: A healthcare chatbot safely provides timely and intelligent solutions, which, in turn, increases patient satisfaction.</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itle 1"/>
          <p:cNvSpPr txBox="1">
            <a:spLocks noGrp="1"/>
          </p:cNvSpPr>
          <p:nvPr>
            <p:ph type="title"/>
          </p:nvPr>
        </p:nvSpPr>
        <p:spPr>
          <a:xfrm>
            <a:off x="581188" y="1020431"/>
            <a:ext cx="10993554" cy="661138"/>
          </a:xfrm>
          <a:prstGeom prst="rect">
            <a:avLst/>
          </a:prstGeom>
        </p:spPr>
        <p:txBody>
          <a:bodyPr anchor="ctr"/>
          <a:lstStyle/>
          <a:p>
            <a:r>
              <a:t>Technology Stack:</a:t>
            </a:r>
          </a:p>
        </p:txBody>
      </p:sp>
      <p:sp>
        <p:nvSpPr>
          <p:cNvPr id="234" name="Subtitle 2"/>
          <p:cNvSpPr txBox="1">
            <a:spLocks noGrp="1"/>
          </p:cNvSpPr>
          <p:nvPr>
            <p:ph type="body" idx="1"/>
          </p:nvPr>
        </p:nvSpPr>
        <p:spPr>
          <a:xfrm>
            <a:off x="581193" y="1580825"/>
            <a:ext cx="10993547" cy="3773842"/>
          </a:xfrm>
          <a:prstGeom prst="rect">
            <a:avLst/>
          </a:prstGeom>
        </p:spPr>
        <p:txBody>
          <a:bodyPr/>
          <a:lstStyle/>
          <a:p>
            <a:pPr marL="285750" indent="-285750">
              <a:buClr>
                <a:schemeClr val="accent1"/>
              </a:buClr>
              <a:buSzPct val="92000"/>
              <a:buFont typeface="Arial"/>
              <a:buChar char="•"/>
            </a:pPr>
            <a:r>
              <a:t>Artificial intelligence</a:t>
            </a:r>
          </a:p>
          <a:p>
            <a:pPr marL="285750" indent="-285750">
              <a:buClr>
                <a:schemeClr val="accent1"/>
              </a:buClr>
              <a:buSzPct val="92000"/>
              <a:buFont typeface="Arial"/>
              <a:buChar char="•"/>
            </a:pPr>
            <a:r>
              <a:t>Data science </a:t>
            </a:r>
          </a:p>
          <a:p>
            <a:pPr marL="285750" indent="-285750">
              <a:buClr>
                <a:schemeClr val="accent1"/>
              </a:buClr>
              <a:buSzPct val="92000"/>
              <a:buFont typeface="Arial"/>
              <a:buChar char="•"/>
            </a:pPr>
            <a:r>
              <a:t>Nlp</a:t>
            </a:r>
          </a:p>
          <a:p>
            <a:pPr marL="285750" indent="-285750">
              <a:buClr>
                <a:schemeClr val="accent1"/>
              </a:buClr>
              <a:buSzPct val="92000"/>
              <a:buFont typeface="Arial"/>
              <a:buChar char="•"/>
            </a:pPr>
            <a:r>
              <a:t>Html</a:t>
            </a:r>
          </a:p>
          <a:p>
            <a:pPr marL="285750" indent="-285750">
              <a:buClr>
                <a:schemeClr val="accent1"/>
              </a:buClr>
              <a:buSzPct val="92000"/>
              <a:buFont typeface="Arial"/>
              <a:buChar char="•"/>
            </a:pPr>
            <a:r>
              <a:t>Css</a:t>
            </a:r>
          </a:p>
          <a:p>
            <a:pPr marL="285750" indent="-285750">
              <a:buClr>
                <a:schemeClr val="accent1"/>
              </a:buClr>
              <a:buSzPct val="92000"/>
              <a:buFont typeface="Arial"/>
              <a:buChar char="•"/>
            </a:pPr>
            <a:r>
              <a:t>Javascript</a:t>
            </a:r>
          </a:p>
          <a:p>
            <a:pPr marL="285750" indent="-285750">
              <a:buClr>
                <a:schemeClr val="accent1"/>
              </a:buClr>
              <a:buSzPct val="92000"/>
              <a:buFont typeface="Arial"/>
              <a:buChar char="•"/>
            </a:pPr>
            <a:r>
              <a:t>Php</a:t>
            </a:r>
          </a:p>
          <a:p>
            <a:pPr marL="285750" indent="-285750">
              <a:buClr>
                <a:schemeClr val="accent1"/>
              </a:buClr>
              <a:buSzPct val="92000"/>
              <a:buFont typeface="Arial"/>
              <a:buChar char="•"/>
            </a:pPr>
            <a:r>
              <a:t>Python</a:t>
            </a:r>
          </a:p>
        </p:txBody>
      </p:sp>
      <p:sp>
        <p:nvSpPr>
          <p:cNvPr id="235" name="Slide Number Placeholder 11"/>
          <p:cNvSpPr txBox="1">
            <a:spLocks noGrp="1"/>
          </p:cNvSpPr>
          <p:nvPr>
            <p:ph type="sldNum" sz="quarter" idx="4294967295"/>
          </p:nvPr>
        </p:nvSpPr>
        <p:spPr>
          <a:xfrm>
            <a:off x="11443099" y="6490906"/>
            <a:ext cx="167706" cy="23113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Title 1"/>
          <p:cNvSpPr txBox="1">
            <a:spLocks noGrp="1"/>
          </p:cNvSpPr>
          <p:nvPr>
            <p:ph type="title"/>
          </p:nvPr>
        </p:nvSpPr>
        <p:spPr>
          <a:xfrm>
            <a:off x="581192" y="702155"/>
            <a:ext cx="3424138" cy="1500132"/>
          </a:xfrm>
          <a:prstGeom prst="rect">
            <a:avLst/>
          </a:prstGeom>
        </p:spPr>
        <p:txBody>
          <a:bodyPr/>
          <a:lstStyle/>
          <a:p>
            <a:r>
              <a:t>Agenda	</a:t>
            </a:r>
          </a:p>
        </p:txBody>
      </p:sp>
      <p:sp>
        <p:nvSpPr>
          <p:cNvPr id="197" name="Content Placeholder 2"/>
          <p:cNvSpPr txBox="1">
            <a:spLocks noGrp="1"/>
          </p:cNvSpPr>
          <p:nvPr>
            <p:ph type="body" sz="quarter" idx="1"/>
          </p:nvPr>
        </p:nvSpPr>
        <p:spPr>
          <a:xfrm>
            <a:off x="581193" y="2414788"/>
            <a:ext cx="3424138" cy="3975778"/>
          </a:xfrm>
          <a:prstGeom prst="rect">
            <a:avLst/>
          </a:prstGeom>
        </p:spPr>
        <p:txBody>
          <a:bodyPr/>
          <a:lstStyle/>
          <a:p>
            <a:pPr>
              <a:lnSpc>
                <a:spcPct val="90000"/>
              </a:lnSpc>
            </a:pPr>
            <a:r>
              <a:t>To develop a website, where users can diagnose their health at home and take precautions for any minor health issues they are facing in proper scientific approach and resolve those issues. </a:t>
            </a:r>
          </a:p>
          <a:p>
            <a:pPr>
              <a:lnSpc>
                <a:spcPct val="90000"/>
              </a:lnSpc>
            </a:pPr>
            <a:r>
              <a:t>For any major health issue, a user can access our website to get information about the hospitals/clinics and specialized doctors working there, so users can appoint and consult doctor in the most effective and efficient way possible. </a:t>
            </a:r>
          </a:p>
        </p:txBody>
      </p:sp>
      <p:grpSp>
        <p:nvGrpSpPr>
          <p:cNvPr id="200" name="Picture Placeholder 6"/>
          <p:cNvGrpSpPr/>
          <p:nvPr/>
        </p:nvGrpSpPr>
        <p:grpSpPr>
          <a:xfrm>
            <a:off x="4242814" y="640079"/>
            <a:ext cx="3703325" cy="5751581"/>
            <a:chOff x="0" y="0"/>
            <a:chExt cx="3703323" cy="5751579"/>
          </a:xfrm>
        </p:grpSpPr>
        <p:sp>
          <p:nvSpPr>
            <p:cNvPr id="198" name="Rectangle"/>
            <p:cNvSpPr/>
            <p:nvPr/>
          </p:nvSpPr>
          <p:spPr>
            <a:xfrm>
              <a:off x="-1" y="-1"/>
              <a:ext cx="3703325" cy="5751580"/>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latin typeface="Gill Sans MT"/>
                  <a:ea typeface="Gill Sans MT"/>
                  <a:cs typeface="Gill Sans MT"/>
                  <a:sym typeface="Gill Sans MT"/>
                </a:defRPr>
              </a:pPr>
              <a:endParaRPr/>
            </a:p>
          </p:txBody>
        </p:sp>
        <p:pic>
          <p:nvPicPr>
            <p:cNvPr id="199" name="image2.jpeg" descr="image2.jpeg"/>
            <p:cNvPicPr>
              <a:picLocks noChangeAspect="1"/>
            </p:cNvPicPr>
            <p:nvPr/>
          </p:nvPicPr>
          <p:blipFill>
            <a:blip r:embed="rId2"/>
            <a:stretch>
              <a:fillRect/>
            </a:stretch>
          </p:blipFill>
          <p:spPr>
            <a:xfrm>
              <a:off x="-1" y="-1"/>
              <a:ext cx="3703325" cy="5751581"/>
            </a:xfrm>
            <a:prstGeom prst="rect">
              <a:avLst/>
            </a:prstGeom>
            <a:ln w="12700" cap="flat">
              <a:noFill/>
              <a:miter lim="400000"/>
            </a:ln>
            <a:effectLst/>
          </p:spPr>
        </p:pic>
      </p:grpSp>
      <p:grpSp>
        <p:nvGrpSpPr>
          <p:cNvPr id="203" name="Picture Placeholder 8"/>
          <p:cNvGrpSpPr/>
          <p:nvPr/>
        </p:nvGrpSpPr>
        <p:grpSpPr>
          <a:xfrm>
            <a:off x="8046718" y="640079"/>
            <a:ext cx="3703324" cy="5751581"/>
            <a:chOff x="0" y="0"/>
            <a:chExt cx="3703323" cy="5751579"/>
          </a:xfrm>
        </p:grpSpPr>
        <p:sp>
          <p:nvSpPr>
            <p:cNvPr id="201" name="Rectangle"/>
            <p:cNvSpPr/>
            <p:nvPr/>
          </p:nvSpPr>
          <p:spPr>
            <a:xfrm>
              <a:off x="-1" y="-1"/>
              <a:ext cx="3703325" cy="5751580"/>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latin typeface="Gill Sans MT"/>
                  <a:ea typeface="Gill Sans MT"/>
                  <a:cs typeface="Gill Sans MT"/>
                  <a:sym typeface="Gill Sans MT"/>
                </a:defRPr>
              </a:pPr>
              <a:endParaRPr/>
            </a:p>
          </p:txBody>
        </p:sp>
        <p:pic>
          <p:nvPicPr>
            <p:cNvPr id="202" name="image3.jpeg" descr="image3.jpeg"/>
            <p:cNvPicPr>
              <a:picLocks noChangeAspect="1"/>
            </p:cNvPicPr>
            <p:nvPr/>
          </p:nvPicPr>
          <p:blipFill>
            <a:blip r:embed="rId3"/>
            <a:stretch>
              <a:fillRect/>
            </a:stretch>
          </p:blipFill>
          <p:spPr>
            <a:xfrm>
              <a:off x="-1" y="-1"/>
              <a:ext cx="3703325" cy="5751581"/>
            </a:xfrm>
            <a:prstGeom prst="rect">
              <a:avLst/>
            </a:prstGeom>
            <a:ln w="12700" cap="flat">
              <a:noFill/>
              <a:miter lim="400000"/>
            </a:ln>
            <a:effectLst/>
          </p:spPr>
        </p:pic>
      </p:grpSp>
      <p:sp>
        <p:nvSpPr>
          <p:cNvPr id="204" name="Slide Number Placeholder 11"/>
          <p:cNvSpPr txBox="1">
            <a:spLocks noGrp="1"/>
          </p:cNvSpPr>
          <p:nvPr>
            <p:ph type="sldNum" sz="quarter" idx="4294967295"/>
          </p:nvPr>
        </p:nvSpPr>
        <p:spPr>
          <a:xfrm>
            <a:off x="11443099" y="6490906"/>
            <a:ext cx="167706" cy="23113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Title 1"/>
          <p:cNvSpPr txBox="1">
            <a:spLocks noGrp="1"/>
          </p:cNvSpPr>
          <p:nvPr>
            <p:ph type="title"/>
          </p:nvPr>
        </p:nvSpPr>
        <p:spPr>
          <a:xfrm>
            <a:off x="581192" y="730727"/>
            <a:ext cx="3475915" cy="1478346"/>
          </a:xfrm>
          <a:prstGeom prst="rect">
            <a:avLst/>
          </a:prstGeom>
        </p:spPr>
        <p:txBody>
          <a:bodyPr/>
          <a:lstStyle/>
          <a:p>
            <a:r>
              <a:rPr dirty="0"/>
              <a:t>Introduction</a:t>
            </a:r>
          </a:p>
        </p:txBody>
      </p:sp>
      <p:sp>
        <p:nvSpPr>
          <p:cNvPr id="207" name="Content Placeholder 2"/>
          <p:cNvSpPr txBox="1">
            <a:spLocks noGrp="1"/>
          </p:cNvSpPr>
          <p:nvPr>
            <p:ph type="body" sz="quarter" idx="1"/>
          </p:nvPr>
        </p:nvSpPr>
        <p:spPr>
          <a:xfrm>
            <a:off x="581192" y="2180493"/>
            <a:ext cx="3475915" cy="3678308"/>
          </a:xfrm>
          <a:prstGeom prst="rect">
            <a:avLst/>
          </a:prstGeom>
        </p:spPr>
        <p:txBody>
          <a:bodyPr/>
          <a:lstStyle/>
          <a:p>
            <a:r>
              <a:rPr dirty="0"/>
              <a:t>“Health Crest”,</a:t>
            </a:r>
          </a:p>
          <a:p>
            <a:r>
              <a:rPr dirty="0"/>
              <a:t>A highly interactive AI based website with  in-built chat bot which helps the user to provide accurate information, based on the inputs given by user.</a:t>
            </a:r>
          </a:p>
          <a:p>
            <a:r>
              <a:rPr dirty="0"/>
              <a:t>The in-built chat bot helps the user by providing specific information in a most effective and user-friendly way.           </a:t>
            </a:r>
          </a:p>
          <a:p>
            <a:r>
              <a:rPr dirty="0"/>
              <a:t>  </a:t>
            </a:r>
          </a:p>
        </p:txBody>
      </p:sp>
      <p:grpSp>
        <p:nvGrpSpPr>
          <p:cNvPr id="210" name="Picture Placeholder 9"/>
          <p:cNvGrpSpPr/>
          <p:nvPr/>
        </p:nvGrpSpPr>
        <p:grpSpPr>
          <a:xfrm>
            <a:off x="4343399" y="4233668"/>
            <a:ext cx="3703325" cy="2139702"/>
            <a:chOff x="0" y="0"/>
            <a:chExt cx="3703323" cy="2139700"/>
          </a:xfrm>
        </p:grpSpPr>
        <p:sp>
          <p:nvSpPr>
            <p:cNvPr id="208" name="Rectangle"/>
            <p:cNvSpPr/>
            <p:nvPr/>
          </p:nvSpPr>
          <p:spPr>
            <a:xfrm>
              <a:off x="-1" y="-1"/>
              <a:ext cx="3703325" cy="2139702"/>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latin typeface="Gill Sans MT"/>
                  <a:ea typeface="Gill Sans MT"/>
                  <a:cs typeface="Gill Sans MT"/>
                  <a:sym typeface="Gill Sans MT"/>
                </a:defRPr>
              </a:pPr>
              <a:endParaRPr/>
            </a:p>
          </p:txBody>
        </p:sp>
        <p:pic>
          <p:nvPicPr>
            <p:cNvPr id="209" name="image4.jpeg" descr="image4.jpeg"/>
            <p:cNvPicPr>
              <a:picLocks noChangeAspect="1"/>
            </p:cNvPicPr>
            <p:nvPr/>
          </p:nvPicPr>
          <p:blipFill>
            <a:blip r:embed="rId2"/>
            <a:stretch>
              <a:fillRect/>
            </a:stretch>
          </p:blipFill>
          <p:spPr>
            <a:xfrm>
              <a:off x="-1" y="-1"/>
              <a:ext cx="3703325" cy="2139701"/>
            </a:xfrm>
            <a:prstGeom prst="rect">
              <a:avLst/>
            </a:prstGeom>
            <a:ln w="12700" cap="flat">
              <a:noFill/>
              <a:miter lim="400000"/>
            </a:ln>
            <a:effectLst/>
          </p:spPr>
        </p:pic>
      </p:grpSp>
      <p:grpSp>
        <p:nvGrpSpPr>
          <p:cNvPr id="213" name="Picture Placeholder 11"/>
          <p:cNvGrpSpPr/>
          <p:nvPr/>
        </p:nvGrpSpPr>
        <p:grpSpPr>
          <a:xfrm>
            <a:off x="8046718" y="4233668"/>
            <a:ext cx="3703324" cy="2139702"/>
            <a:chOff x="0" y="0"/>
            <a:chExt cx="3703323" cy="2139700"/>
          </a:xfrm>
        </p:grpSpPr>
        <p:sp>
          <p:nvSpPr>
            <p:cNvPr id="211" name="Rectangle"/>
            <p:cNvSpPr/>
            <p:nvPr/>
          </p:nvSpPr>
          <p:spPr>
            <a:xfrm>
              <a:off x="-1" y="-1"/>
              <a:ext cx="3703325" cy="2139702"/>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latin typeface="Gill Sans MT"/>
                  <a:ea typeface="Gill Sans MT"/>
                  <a:cs typeface="Gill Sans MT"/>
                  <a:sym typeface="Gill Sans MT"/>
                </a:defRPr>
              </a:pPr>
              <a:endParaRPr/>
            </a:p>
          </p:txBody>
        </p:sp>
        <p:pic>
          <p:nvPicPr>
            <p:cNvPr id="212" name="image5.jpeg" descr="image5.jpeg"/>
            <p:cNvPicPr>
              <a:picLocks noChangeAspect="1"/>
            </p:cNvPicPr>
            <p:nvPr/>
          </p:nvPicPr>
          <p:blipFill>
            <a:blip r:embed="rId3"/>
            <a:stretch>
              <a:fillRect/>
            </a:stretch>
          </p:blipFill>
          <p:spPr>
            <a:xfrm>
              <a:off x="-1" y="-1"/>
              <a:ext cx="3703325" cy="2139701"/>
            </a:xfrm>
            <a:prstGeom prst="rect">
              <a:avLst/>
            </a:prstGeom>
            <a:ln w="12700" cap="flat">
              <a:noFill/>
              <a:miter lim="400000"/>
            </a:ln>
            <a:effectLst/>
          </p:spPr>
        </p:pic>
      </p:grpSp>
      <p:sp>
        <p:nvSpPr>
          <p:cNvPr id="214" name="Slide Number Placeholder 14"/>
          <p:cNvSpPr txBox="1">
            <a:spLocks noGrp="1"/>
          </p:cNvSpPr>
          <p:nvPr>
            <p:ph type="sldNum" sz="quarter" idx="4294967295"/>
          </p:nvPr>
        </p:nvSpPr>
        <p:spPr>
          <a:xfrm>
            <a:off x="11443099" y="6490906"/>
            <a:ext cx="167706" cy="23113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grpSp>
        <p:nvGrpSpPr>
          <p:cNvPr id="217" name="Picture Placeholder 7"/>
          <p:cNvGrpSpPr/>
          <p:nvPr/>
        </p:nvGrpSpPr>
        <p:grpSpPr>
          <a:xfrm>
            <a:off x="4241795" y="630235"/>
            <a:ext cx="7504120" cy="3521081"/>
            <a:chOff x="-2" y="0"/>
            <a:chExt cx="7504118" cy="3521080"/>
          </a:xfrm>
        </p:grpSpPr>
        <p:sp>
          <p:nvSpPr>
            <p:cNvPr id="215" name="Rectangle"/>
            <p:cNvSpPr/>
            <p:nvPr/>
          </p:nvSpPr>
          <p:spPr>
            <a:xfrm>
              <a:off x="-1" y="-1"/>
              <a:ext cx="7504118" cy="3521081"/>
            </a:xfrm>
            <a:prstGeom prst="rect">
              <a:avLst/>
            </a:prstGeom>
            <a:solidFill>
              <a:schemeClr val="accent2"/>
            </a:solidFill>
            <a:ln w="12700" cap="flat">
              <a:noFill/>
              <a:miter lim="400000"/>
            </a:ln>
            <a:effectLst/>
          </p:spPr>
          <p:txBody>
            <a:bodyPr wrap="square" lIns="45718" tIns="45718" rIns="45718" bIns="45718" numCol="1" anchor="ctr">
              <a:noAutofit/>
            </a:bodyPr>
            <a:lstStyle/>
            <a:p>
              <a:pPr>
                <a:defRPr>
                  <a:latin typeface="Gill Sans MT"/>
                  <a:ea typeface="Gill Sans MT"/>
                  <a:cs typeface="Gill Sans MT"/>
                  <a:sym typeface="Gill Sans MT"/>
                </a:defRPr>
              </a:pPr>
              <a:endParaRPr/>
            </a:p>
          </p:txBody>
        </p:sp>
        <p:pic>
          <p:nvPicPr>
            <p:cNvPr id="216" name="image6.png" descr="image6.png"/>
            <p:cNvPicPr>
              <a:picLocks noChangeAspect="1"/>
            </p:cNvPicPr>
            <p:nvPr/>
          </p:nvPicPr>
          <p:blipFill>
            <a:blip r:embed="rId4"/>
            <a:srcRect l="16416" r="16416"/>
            <a:stretch>
              <a:fillRect/>
            </a:stretch>
          </p:blipFill>
          <p:spPr>
            <a:xfrm>
              <a:off x="-3" y="0"/>
              <a:ext cx="7504120" cy="3521079"/>
            </a:xfrm>
            <a:prstGeom prst="rect">
              <a:avLst/>
            </a:prstGeom>
            <a:ln w="12700" cap="flat">
              <a:noFill/>
              <a:miter lim="400000"/>
            </a:ln>
            <a:effectLst/>
          </p:spPr>
        </p:pic>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Title 1"/>
          <p:cNvSpPr txBox="1">
            <a:spLocks noGrp="1"/>
          </p:cNvSpPr>
          <p:nvPr>
            <p:ph type="title"/>
          </p:nvPr>
        </p:nvSpPr>
        <p:spPr>
          <a:xfrm>
            <a:off x="599223" y="1149388"/>
            <a:ext cx="10993554" cy="610632"/>
          </a:xfrm>
          <a:prstGeom prst="rect">
            <a:avLst/>
          </a:prstGeom>
        </p:spPr>
        <p:txBody>
          <a:bodyPr/>
          <a:lstStyle/>
          <a:p>
            <a:r>
              <a:rPr dirty="0"/>
              <a:t>Problem statement</a:t>
            </a:r>
          </a:p>
        </p:txBody>
      </p:sp>
      <p:sp>
        <p:nvSpPr>
          <p:cNvPr id="220" name="TextBox 6"/>
          <p:cNvSpPr txBox="1"/>
          <p:nvPr/>
        </p:nvSpPr>
        <p:spPr>
          <a:xfrm>
            <a:off x="599223" y="2089013"/>
            <a:ext cx="10993554" cy="31393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a:spAutoFit/>
          </a:bodyPr>
          <a:lstStyle/>
          <a:p>
            <a:pPr>
              <a:defRPr>
                <a:latin typeface="Gill Sans MT"/>
                <a:ea typeface="Gill Sans MT"/>
                <a:cs typeface="Gill Sans MT"/>
                <a:sym typeface="Gill Sans MT"/>
              </a:defRPr>
            </a:pPr>
            <a:r>
              <a:rPr dirty="0"/>
              <a:t>Normally, users are not aware about  the treatment or symptoms regarding the specific disease or health issue. Potential risks of self-medication practices include: incorrect self-diagnosis, delays in seeking medical advice when needed, infrequent but severe adverse reactions, dangerous drug interactions, incorrect manner of administration, incorrect dosage, incorrect choice of therapy, masking of a severe disease and risk of dependence and abuse.</a:t>
            </a:r>
          </a:p>
          <a:p>
            <a:pPr>
              <a:defRPr>
                <a:latin typeface="Gill Sans MT"/>
                <a:ea typeface="Gill Sans MT"/>
                <a:cs typeface="Gill Sans MT"/>
                <a:sym typeface="Gill Sans MT"/>
              </a:defRPr>
            </a:pPr>
            <a:endParaRPr dirty="0"/>
          </a:p>
          <a:p>
            <a:pPr>
              <a:defRPr>
                <a:latin typeface="Gill Sans MT"/>
                <a:ea typeface="Gill Sans MT"/>
                <a:cs typeface="Gill Sans MT"/>
                <a:sym typeface="Gill Sans MT"/>
              </a:defRPr>
            </a:pPr>
            <a:r>
              <a:rPr dirty="0"/>
              <a:t>But for small problems, users have to go personally to the hospital for check-ups which is time consuming, hence, most of the users neglect their health, due to which health issues tend to grow and becomes severe, sometimes in-operable.  </a:t>
            </a:r>
          </a:p>
          <a:p>
            <a:pPr>
              <a:defRPr>
                <a:latin typeface="Gill Sans MT"/>
                <a:ea typeface="Gill Sans MT"/>
                <a:cs typeface="Gill Sans MT"/>
                <a:sym typeface="Gill Sans MT"/>
              </a:defRPr>
            </a:pPr>
            <a:endParaRPr dirty="0"/>
          </a:p>
          <a:p>
            <a:pPr>
              <a:defRPr>
                <a:latin typeface="Gill Sans MT"/>
                <a:ea typeface="Gill Sans MT"/>
                <a:cs typeface="Gill Sans MT"/>
                <a:sym typeface="Gill Sans MT"/>
              </a:defRPr>
            </a:pPr>
            <a:r>
              <a:rPr dirty="0"/>
              <a:t>Most of the time people are unaware of  hospitals and specialized doctors that hospital has to provide, due to which people waste their valuable time. </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OLUTION"/>
          <p:cNvSpPr txBox="1">
            <a:spLocks noGrp="1"/>
          </p:cNvSpPr>
          <p:nvPr>
            <p:ph type="title"/>
          </p:nvPr>
        </p:nvSpPr>
        <p:spPr>
          <a:prstGeom prst="rect">
            <a:avLst/>
          </a:prstGeom>
        </p:spPr>
        <p:txBody>
          <a:bodyPr/>
          <a:lstStyle/>
          <a:p>
            <a:r>
              <a:t>SOLUTION</a:t>
            </a:r>
          </a:p>
        </p:txBody>
      </p:sp>
      <p:sp>
        <p:nvSpPr>
          <p:cNvPr id="223" name="We are developing a IA based highly interactive website “Health Crest”, which takes minor health issues faced by the users as input and provides appropriate precautions and medications based on “think ”.  Due to this people can easily get medicated in th"/>
          <p:cNvSpPr txBox="1">
            <a:spLocks noGrp="1"/>
          </p:cNvSpPr>
          <p:nvPr>
            <p:ph type="body" idx="1"/>
          </p:nvPr>
        </p:nvSpPr>
        <p:spPr>
          <a:xfrm>
            <a:off x="581193" y="2228001"/>
            <a:ext cx="11029614" cy="3633050"/>
          </a:xfrm>
          <a:prstGeom prst="rect">
            <a:avLst/>
          </a:prstGeom>
        </p:spPr>
        <p:txBody>
          <a:bodyPr/>
          <a:lstStyle/>
          <a:p>
            <a:pPr marL="0" indent="0">
              <a:buSzTx/>
              <a:buFont typeface="Wingdings 2"/>
              <a:buNone/>
            </a:pPr>
            <a:r>
              <a:t>We are developing a IA based highly interactive website “Health Crest”, which takes minor health issues faced by the users as input and provides appropriate precautions and medications based on “think ”.  Due to this people can easily get medicated in their home, without much time consumption. If user’s health issue is severely ill, the website will provide information about  the treatment they can get for that issue, hospitals will provide those treatment and specialized doctors.</a:t>
            </a:r>
          </a:p>
          <a:p>
            <a:pPr marL="0" indent="0">
              <a:buSzTx/>
              <a:buFont typeface="Wingdings 2"/>
              <a:buNone/>
            </a:pPr>
            <a:r>
              <a:t>When user selects a hospital and specialized doctor of that hospital, the doctor receives a basic report of the user, which contains user’s personal details and health history.  From this report, doctor gets an idea about the user and his/her current health state. With this, he can plan the course of treatment and medication and offers the user in advance.</a:t>
            </a:r>
          </a:p>
          <a:p>
            <a:pPr marL="0" indent="0">
              <a:buSzTx/>
              <a:buFont typeface="Wingdings 2"/>
              <a:buNone/>
            </a:pPr>
            <a:r>
              <a:t>Health Crest provides user,  Solution for their health issues in a interactive, informative and effective way, without  much time consumption.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nShot_20220524_114415659">
            <a:hlinkClick r:id="" action="ppaction://media"/>
            <a:extLst>
              <a:ext uri="{FF2B5EF4-FFF2-40B4-BE49-F238E27FC236}">
                <a16:creationId xmlns="" xmlns:a16="http://schemas.microsoft.com/office/drawing/2014/main" id="{691316EE-8BEB-606A-8433-C16617AE3CD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88391"/>
            <a:ext cx="12192000" cy="5892800"/>
          </a:xfrm>
          <a:prstGeom prst="rect">
            <a:avLst/>
          </a:prstGeom>
        </p:spPr>
      </p:pic>
    </p:spTree>
    <p:extLst>
      <p:ext uri="{BB962C8B-B14F-4D97-AF65-F5344CB8AC3E}">
        <p14:creationId xmlns:p14="http://schemas.microsoft.com/office/powerpoint/2010/main" val="354024921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75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9AAF68C0-64BB-1A7F-0950-29380572E4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39826" y="784927"/>
            <a:ext cx="10112346" cy="5688195"/>
          </a:xfrm>
          <a:prstGeom prst="rect">
            <a:avLst/>
          </a:prstGeom>
        </p:spPr>
      </p:pic>
    </p:spTree>
    <p:extLst>
      <p:ext uri="{BB962C8B-B14F-4D97-AF65-F5344CB8AC3E}">
        <p14:creationId xmlns:p14="http://schemas.microsoft.com/office/powerpoint/2010/main" val="239314646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9AAF68C0-64BB-1A7F-0950-29380572E4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39826" y="784927"/>
            <a:ext cx="10112346" cy="5688195"/>
          </a:xfrm>
          <a:prstGeom prst="rect">
            <a:avLst/>
          </a:prstGeom>
        </p:spPr>
      </p:pic>
    </p:spTree>
    <p:extLst>
      <p:ext uri="{BB962C8B-B14F-4D97-AF65-F5344CB8AC3E}">
        <p14:creationId xmlns:p14="http://schemas.microsoft.com/office/powerpoint/2010/main" val="178728644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9AAF68C0-64BB-1A7F-0950-29380572E4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31734" y="793019"/>
            <a:ext cx="10112346" cy="5688194"/>
          </a:xfrm>
          <a:prstGeom prst="rect">
            <a:avLst/>
          </a:prstGeom>
        </p:spPr>
      </p:pic>
    </p:spTree>
    <p:extLst>
      <p:ext uri="{BB962C8B-B14F-4D97-AF65-F5344CB8AC3E}">
        <p14:creationId xmlns:p14="http://schemas.microsoft.com/office/powerpoint/2010/main" val="244868967"/>
      </p:ext>
    </p:extLst>
  </p:cSld>
  <p:clrMapOvr>
    <a:masterClrMapping/>
  </p:clrMapOvr>
  <p:transition spd="med"/>
</p:sld>
</file>

<file path=ppt/theme/theme1.xml><?xml version="1.0" encoding="utf-8"?>
<a:theme xmlns:a="http://schemas.openxmlformats.org/drawingml/2006/main" name="DividendVTI">
  <a:themeElements>
    <a:clrScheme name="DividendVTI">
      <a:dk1>
        <a:srgbClr val="000000"/>
      </a:dk1>
      <a:lt1>
        <a:srgbClr val="FFFFFF"/>
      </a:lt1>
      <a:dk2>
        <a:srgbClr val="A7A7A7"/>
      </a:dk2>
      <a:lt2>
        <a:srgbClr val="535353"/>
      </a:lt2>
      <a:accent1>
        <a:srgbClr val="ED8428"/>
      </a:accent1>
      <a:accent2>
        <a:srgbClr val="E6C46D"/>
      </a:accent2>
      <a:accent3>
        <a:srgbClr val="465359"/>
      </a:accent3>
      <a:accent4>
        <a:srgbClr val="969FA7"/>
      </a:accent4>
      <a:accent5>
        <a:srgbClr val="A9C37C"/>
      </a:accent5>
      <a:accent6>
        <a:srgbClr val="5A8071"/>
      </a:accent6>
      <a:hlink>
        <a:srgbClr val="0000FF"/>
      </a:hlink>
      <a:folHlink>
        <a:srgbClr val="FF00FF"/>
      </a:folHlink>
    </a:clrScheme>
    <a:fontScheme name="DividendVTI">
      <a:majorFont>
        <a:latin typeface="Calibri"/>
        <a:ea typeface="Calibri"/>
        <a:cs typeface="Calibri"/>
      </a:majorFont>
      <a:minorFont>
        <a:latin typeface="Helvetica"/>
        <a:ea typeface="Helvetica"/>
        <a:cs typeface="Helvetica"/>
      </a:minorFont>
    </a:fontScheme>
    <a:fmtScheme name="Dividend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5000"/>
              </a:srgbClr>
            </a:outerShdw>
          </a:effectLst>
        </a:effectStyle>
        <a:effectStyle>
          <a:effectLst>
            <a:outerShdw blurRad="38100" dist="25400" dir="5400000" rotWithShape="0">
              <a:srgbClr val="000000">
                <a:alpha val="55000"/>
              </a:srgbClr>
            </a:outerShdw>
          </a:effectLst>
        </a:effectStyle>
        <a:effectStyle>
          <a:effectLst>
            <a:outerShdw blurRad="38100" dist="25400" dir="5400000" rotWithShape="0">
              <a:srgbClr val="000000">
                <a:alpha val="5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5400" dir="5400000" rotWithShape="0">
            <a:srgbClr val="000000">
              <a:alpha val="5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5400" dir="5400000" rotWithShape="0">
            <a:srgbClr val="000000">
              <a:alpha val="5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ividendVTI">
  <a:themeElements>
    <a:clrScheme name="DividendVTI">
      <a:dk1>
        <a:srgbClr val="000000"/>
      </a:dk1>
      <a:lt1>
        <a:srgbClr val="FFFFFF"/>
      </a:lt1>
      <a:dk2>
        <a:srgbClr val="A7A7A7"/>
      </a:dk2>
      <a:lt2>
        <a:srgbClr val="535353"/>
      </a:lt2>
      <a:accent1>
        <a:srgbClr val="ED8428"/>
      </a:accent1>
      <a:accent2>
        <a:srgbClr val="E6C46D"/>
      </a:accent2>
      <a:accent3>
        <a:srgbClr val="465359"/>
      </a:accent3>
      <a:accent4>
        <a:srgbClr val="969FA7"/>
      </a:accent4>
      <a:accent5>
        <a:srgbClr val="A9C37C"/>
      </a:accent5>
      <a:accent6>
        <a:srgbClr val="5A8071"/>
      </a:accent6>
      <a:hlink>
        <a:srgbClr val="0000FF"/>
      </a:hlink>
      <a:folHlink>
        <a:srgbClr val="FF00FF"/>
      </a:folHlink>
    </a:clrScheme>
    <a:fontScheme name="DividendVTI">
      <a:majorFont>
        <a:latin typeface="Calibri"/>
        <a:ea typeface="Calibri"/>
        <a:cs typeface="Calibri"/>
      </a:majorFont>
      <a:minorFont>
        <a:latin typeface="Helvetica"/>
        <a:ea typeface="Helvetica"/>
        <a:cs typeface="Helvetica"/>
      </a:minorFont>
    </a:fontScheme>
    <a:fmtScheme name="Dividend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5000"/>
              </a:srgbClr>
            </a:outerShdw>
          </a:effectLst>
        </a:effectStyle>
        <a:effectStyle>
          <a:effectLst>
            <a:outerShdw blurRad="38100" dist="25400" dir="5400000" rotWithShape="0">
              <a:srgbClr val="000000">
                <a:alpha val="55000"/>
              </a:srgbClr>
            </a:outerShdw>
          </a:effectLst>
        </a:effectStyle>
        <a:effectStyle>
          <a:effectLst>
            <a:outerShdw blurRad="38100" dist="25400" dir="5400000" rotWithShape="0">
              <a:srgbClr val="000000">
                <a:alpha val="5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5400" dir="5400000" rotWithShape="0">
            <a:srgbClr val="000000">
              <a:alpha val="5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5400" dir="5400000" rotWithShape="0">
            <a:srgbClr val="000000">
              <a:alpha val="5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494</TotalTime>
  <Words>882</Words>
  <Application>Microsoft Office PowerPoint</Application>
  <PresentationFormat>Custom</PresentationFormat>
  <Paragraphs>43</Paragraphs>
  <Slides>11</Slides>
  <Notes>0</Notes>
  <HiddenSlides>0</HiddenSlides>
  <MMClips>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DividendVTI</vt:lpstr>
      <vt:lpstr>Health Crest</vt:lpstr>
      <vt:lpstr>Agenda </vt:lpstr>
      <vt:lpstr>Introduction</vt:lpstr>
      <vt:lpstr>Problem statement</vt:lpstr>
      <vt:lpstr>SOLUTION</vt:lpstr>
      <vt:lpstr>PowerPoint Presentation</vt:lpstr>
      <vt:lpstr>PowerPoint Presentation</vt:lpstr>
      <vt:lpstr>PowerPoint Presentation</vt:lpstr>
      <vt:lpstr>PowerPoint Presentation</vt:lpstr>
      <vt:lpstr>Use-Cases</vt:lpstr>
      <vt:lpstr>Technology Stack:</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Crest</dc:title>
  <dc:creator>ManishMithilesh</dc:creator>
  <cp:lastModifiedBy>mohmmed raihaan</cp:lastModifiedBy>
  <cp:revision>7</cp:revision>
  <dcterms:modified xsi:type="dcterms:W3CDTF">2022-09-04T09:47:30Z</dcterms:modified>
</cp:coreProperties>
</file>